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9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0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764" r:id="rId5"/>
    <p:sldMasterId id="2147483720" r:id="rId6"/>
    <p:sldMasterId id="2147483683" r:id="rId7"/>
    <p:sldMasterId id="2147483687" r:id="rId8"/>
    <p:sldMasterId id="2147483694" r:id="rId9"/>
    <p:sldMasterId id="2147483696" r:id="rId10"/>
    <p:sldMasterId id="2147483665" r:id="rId11"/>
    <p:sldMasterId id="2147483715" r:id="rId12"/>
    <p:sldMasterId id="2147483703" r:id="rId13"/>
    <p:sldMasterId id="2147483666" r:id="rId14"/>
  </p:sldMasterIdLst>
  <p:notesMasterIdLst>
    <p:notesMasterId r:id="rId37"/>
  </p:notesMasterIdLst>
  <p:handoutMasterIdLst>
    <p:handoutMasterId r:id="rId38"/>
  </p:handoutMasterIdLst>
  <p:sldIdLst>
    <p:sldId id="258" r:id="rId15"/>
    <p:sldId id="480" r:id="rId16"/>
    <p:sldId id="472" r:id="rId17"/>
    <p:sldId id="488" r:id="rId18"/>
    <p:sldId id="473" r:id="rId19"/>
    <p:sldId id="474" r:id="rId20"/>
    <p:sldId id="489" r:id="rId21"/>
    <p:sldId id="490" r:id="rId22"/>
    <p:sldId id="259" r:id="rId23"/>
    <p:sldId id="261" r:id="rId24"/>
    <p:sldId id="487" r:id="rId25"/>
    <p:sldId id="286" r:id="rId26"/>
    <p:sldId id="483" r:id="rId27"/>
    <p:sldId id="484" r:id="rId28"/>
    <p:sldId id="485" r:id="rId29"/>
    <p:sldId id="486" r:id="rId30"/>
    <p:sldId id="467" r:id="rId31"/>
    <p:sldId id="451" r:id="rId32"/>
    <p:sldId id="449" r:id="rId33"/>
    <p:sldId id="471" r:id="rId34"/>
    <p:sldId id="450" r:id="rId35"/>
    <p:sldId id="411" r:id="rId36"/>
  </p:sldIdLst>
  <p:sldSz cx="9144000" cy="5715000" type="screen16x10"/>
  <p:notesSz cx="6669088" cy="9926638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Montserrat" panose="00000500000000000000" pitchFamily="2" charset="0"/>
      <p:regular r:id="rId43"/>
      <p:bold r:id="rId44"/>
      <p:italic r:id="rId45"/>
      <p:boldItalic r:id="rId46"/>
    </p:embeddedFont>
    <p:embeddedFont>
      <p:font typeface="Open Sans" panose="020B0606030504020204" pitchFamily="34" charset="0"/>
      <p:regular r:id="rId47"/>
      <p:bold r:id="rId48"/>
      <p:italic r:id="rId49"/>
      <p:boldItalic r:id="rId50"/>
    </p:embeddedFont>
    <p:embeddedFont>
      <p:font typeface="Raleway" pitchFamily="2" charset="0"/>
      <p:regular r:id="rId51"/>
      <p:bold r:id="rId52"/>
      <p:italic r:id="rId53"/>
    </p:embeddedFont>
    <p:embeddedFont>
      <p:font typeface="Roboto" panose="02000000000000000000" pitchFamily="2" charset="0"/>
      <p:regular r:id="rId54"/>
      <p:bold r:id="rId55"/>
      <p:italic r:id="rId56"/>
      <p:boldItalic r:id="rId57"/>
    </p:embeddedFont>
    <p:embeddedFont>
      <p:font typeface="Roboto Black" panose="02000000000000000000" pitchFamily="2" charset="0"/>
      <p:bold r:id="rId58"/>
      <p:boldItalic r:id="rId59"/>
    </p:embeddedFont>
    <p:embeddedFont>
      <p:font typeface="Roboto Light" panose="02000000000000000000" pitchFamily="2" charset="0"/>
      <p:regular r:id="rId60"/>
      <p:italic r:id="rId61"/>
    </p:embeddedFont>
  </p:embeddedFontLst>
  <p:defaultTextStyle>
    <a:defPPr>
      <a:defRPr lang="en-US"/>
    </a:defPPr>
    <a:lvl1pPr marL="0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1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24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86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47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09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71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32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94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essandri" id="{2457DBF0-9D28-B14B-B583-052A3AEFBA47}">
          <p14:sldIdLst>
            <p14:sldId id="258"/>
            <p14:sldId id="480"/>
            <p14:sldId id="472"/>
            <p14:sldId id="488"/>
            <p14:sldId id="473"/>
            <p14:sldId id="474"/>
            <p14:sldId id="489"/>
            <p14:sldId id="490"/>
            <p14:sldId id="259"/>
            <p14:sldId id="261"/>
            <p14:sldId id="487"/>
            <p14:sldId id="286"/>
            <p14:sldId id="483"/>
            <p14:sldId id="484"/>
            <p14:sldId id="485"/>
            <p14:sldId id="486"/>
            <p14:sldId id="467"/>
            <p14:sldId id="451"/>
            <p14:sldId id="449"/>
            <p14:sldId id="471"/>
            <p14:sldId id="450"/>
            <p14:sldId id="4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9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orient="horz" pos="307" userDrawn="1">
          <p15:clr>
            <a:srgbClr val="A4A3A4"/>
          </p15:clr>
        </p15:guide>
        <p15:guide id="4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6343F"/>
    <a:srgbClr val="000000"/>
    <a:srgbClr val="EA3945"/>
    <a:srgbClr val="473945"/>
    <a:srgbClr val="FFFFFF"/>
    <a:srgbClr val="C03945"/>
    <a:srgbClr val="FACE0E"/>
    <a:srgbClr val="EBF1F5"/>
    <a:srgbClr val="EE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9" autoAdjust="0"/>
    <p:restoredTop sz="99721" autoAdjust="0"/>
  </p:normalViewPr>
  <p:slideViewPr>
    <p:cSldViewPr snapToGrid="0" snapToObjects="1">
      <p:cViewPr>
        <p:scale>
          <a:sx n="100" d="100"/>
          <a:sy n="100" d="100"/>
        </p:scale>
        <p:origin x="820" y="404"/>
      </p:cViewPr>
      <p:guideLst>
        <p:guide orient="horz" pos="409"/>
        <p:guide pos="384"/>
        <p:guide orient="horz" pos="307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39" d="100"/>
          <a:sy n="139" d="100"/>
        </p:scale>
        <p:origin x="-2536" y="-112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5" Type="http://schemas.openxmlformats.org/officeDocument/2006/relationships/slideMaster" Target="slideMasters/slideMaster2.xml"/><Relationship Id="rId61" Type="http://schemas.openxmlformats.org/officeDocument/2006/relationships/font" Target="fonts/font23.fntdata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20" Type="http://schemas.openxmlformats.org/officeDocument/2006/relationships/slide" Target="slides/slide6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7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font" Target="fonts/font22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39" Type="http://schemas.openxmlformats.org/officeDocument/2006/relationships/font" Target="fonts/font1.fntdata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Relationship Id="rId14" Type="http://schemas.openxmlformats.org/officeDocument/2006/relationships/image" Target="../media/image53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Relationship Id="rId14" Type="http://schemas.openxmlformats.org/officeDocument/2006/relationships/image" Target="../media/image5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C6B77F-767F-4EBF-93A5-BABD90C4CA14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L"/>
        </a:p>
      </dgm:t>
    </dgm:pt>
    <dgm:pt modelId="{99F36C96-5712-4B97-B6D3-A32DF84CCCD9}">
      <dgm:prSet/>
      <dgm:spPr/>
      <dgm:t>
        <a:bodyPr/>
        <a:lstStyle/>
        <a:p>
          <a:r>
            <a:rPr lang="es-MX" dirty="0">
              <a:solidFill>
                <a:schemeClr val="tx2"/>
              </a:solidFill>
            </a:rPr>
            <a:t>Nuevas tecnologías</a:t>
          </a:r>
          <a:endParaRPr lang="es-CL" dirty="0">
            <a:solidFill>
              <a:schemeClr val="tx2"/>
            </a:solidFill>
          </a:endParaRPr>
        </a:p>
      </dgm:t>
    </dgm:pt>
    <dgm:pt modelId="{9862D46B-588A-47FA-9750-1158E25839B1}" type="parTrans" cxnId="{73E7E0A1-305E-44B6-A7FF-CCF8E2C08944}">
      <dgm:prSet/>
      <dgm:spPr/>
      <dgm:t>
        <a:bodyPr/>
        <a:lstStyle/>
        <a:p>
          <a:endParaRPr lang="es-CL"/>
        </a:p>
      </dgm:t>
    </dgm:pt>
    <dgm:pt modelId="{EDA43455-2A50-42F6-920C-1CC54EA807D4}" type="sibTrans" cxnId="{73E7E0A1-305E-44B6-A7FF-CCF8E2C08944}">
      <dgm:prSet/>
      <dgm:spPr/>
      <dgm:t>
        <a:bodyPr/>
        <a:lstStyle/>
        <a:p>
          <a:endParaRPr lang="es-CL"/>
        </a:p>
      </dgm:t>
    </dgm:pt>
    <dgm:pt modelId="{CEA2FC79-5126-4A66-9636-B466F5B37790}">
      <dgm:prSet/>
      <dgm:spPr/>
      <dgm:t>
        <a:bodyPr/>
        <a:lstStyle/>
        <a:p>
          <a:r>
            <a:rPr lang="es-CL" dirty="0">
              <a:solidFill>
                <a:schemeClr val="tx2"/>
              </a:solidFill>
            </a:rPr>
            <a:t>Servicio de asesoría financiera por medio tecnológico </a:t>
          </a:r>
        </a:p>
      </dgm:t>
    </dgm:pt>
    <dgm:pt modelId="{30E47ED5-02E6-41D7-AAA1-C93AEFFD559A}" type="parTrans" cxnId="{822A4C8F-B5F9-4F91-86E1-E0D7000F2F10}">
      <dgm:prSet/>
      <dgm:spPr/>
      <dgm:t>
        <a:bodyPr/>
        <a:lstStyle/>
        <a:p>
          <a:endParaRPr lang="es-CL"/>
        </a:p>
      </dgm:t>
    </dgm:pt>
    <dgm:pt modelId="{3F8EE48C-6B0E-49B4-8A61-B0FA45591586}" type="sibTrans" cxnId="{822A4C8F-B5F9-4F91-86E1-E0D7000F2F10}">
      <dgm:prSet/>
      <dgm:spPr/>
      <dgm:t>
        <a:bodyPr/>
        <a:lstStyle/>
        <a:p>
          <a:endParaRPr lang="es-CL"/>
        </a:p>
      </dgm:t>
    </dgm:pt>
    <dgm:pt modelId="{E3AA1BF6-CC15-41D2-A007-27B082F3BB50}">
      <dgm:prSet/>
      <dgm:spPr/>
      <dgm:t>
        <a:bodyPr/>
        <a:lstStyle/>
        <a:p>
          <a:r>
            <a:rPr lang="es-CL" dirty="0">
              <a:solidFill>
                <a:schemeClr val="tx2"/>
              </a:solidFill>
            </a:rPr>
            <a:t>Criptomonedas  Crowdfunding, nuevas forma de financiamiento  </a:t>
          </a:r>
        </a:p>
      </dgm:t>
    </dgm:pt>
    <dgm:pt modelId="{701053EF-5B1D-45D2-BB80-886E4E579E3C}" type="parTrans" cxnId="{923F2D32-A1B7-4C77-B1C6-85343BBAC9B2}">
      <dgm:prSet/>
      <dgm:spPr/>
      <dgm:t>
        <a:bodyPr/>
        <a:lstStyle/>
        <a:p>
          <a:endParaRPr lang="es-CL"/>
        </a:p>
      </dgm:t>
    </dgm:pt>
    <dgm:pt modelId="{7E96A871-8F92-4894-886A-E34900DDE942}" type="sibTrans" cxnId="{923F2D32-A1B7-4C77-B1C6-85343BBAC9B2}">
      <dgm:prSet/>
      <dgm:spPr/>
      <dgm:t>
        <a:bodyPr/>
        <a:lstStyle/>
        <a:p>
          <a:endParaRPr lang="es-CL"/>
        </a:p>
      </dgm:t>
    </dgm:pt>
    <dgm:pt modelId="{99629643-FD18-463B-9094-CA6A2ECA5D70}">
      <dgm:prSet/>
      <dgm:spPr/>
      <dgm:t>
        <a:bodyPr/>
        <a:lstStyle/>
        <a:p>
          <a:r>
            <a:rPr lang="es-CL" dirty="0">
              <a:solidFill>
                <a:schemeClr val="tx2"/>
              </a:solidFill>
            </a:rPr>
            <a:t>Sistema de financias abiertas (open </a:t>
          </a:r>
          <a:r>
            <a:rPr lang="es-CL" dirty="0" err="1">
              <a:solidFill>
                <a:schemeClr val="tx2"/>
              </a:solidFill>
            </a:rPr>
            <a:t>banking</a:t>
          </a:r>
          <a:r>
            <a:rPr lang="es-CL" dirty="0">
              <a:solidFill>
                <a:schemeClr val="tx2"/>
              </a:solidFill>
            </a:rPr>
            <a:t>) </a:t>
          </a:r>
        </a:p>
      </dgm:t>
    </dgm:pt>
    <dgm:pt modelId="{2217F979-D593-4EB4-A50A-6A20ED762537}" type="parTrans" cxnId="{52FF9233-BCEE-49BB-B874-26FC76920B92}">
      <dgm:prSet/>
      <dgm:spPr/>
      <dgm:t>
        <a:bodyPr/>
        <a:lstStyle/>
        <a:p>
          <a:endParaRPr lang="es-CL"/>
        </a:p>
      </dgm:t>
    </dgm:pt>
    <dgm:pt modelId="{7ED4C051-3111-4D42-ABE7-29F138E4DECA}" type="sibTrans" cxnId="{52FF9233-BCEE-49BB-B874-26FC76920B92}">
      <dgm:prSet/>
      <dgm:spPr/>
      <dgm:t>
        <a:bodyPr/>
        <a:lstStyle/>
        <a:p>
          <a:endParaRPr lang="es-CL"/>
        </a:p>
      </dgm:t>
    </dgm:pt>
    <dgm:pt modelId="{EDC55FB0-491F-47BE-BC9A-817D7A83787A}" type="pres">
      <dgm:prSet presAssocID="{51C6B77F-767F-4EBF-93A5-BABD90C4CA14}" presName="cycle" presStyleCnt="0">
        <dgm:presLayoutVars>
          <dgm:dir/>
          <dgm:resizeHandles val="exact"/>
        </dgm:presLayoutVars>
      </dgm:prSet>
      <dgm:spPr/>
    </dgm:pt>
    <dgm:pt modelId="{DB160EA0-E2D9-44BB-A84B-6D82DEC3682E}" type="pres">
      <dgm:prSet presAssocID="{99F36C96-5712-4B97-B6D3-A32DF84CCCD9}" presName="node" presStyleLbl="node1" presStyleIdx="0" presStyleCnt="4">
        <dgm:presLayoutVars>
          <dgm:bulletEnabled val="1"/>
        </dgm:presLayoutVars>
      </dgm:prSet>
      <dgm:spPr/>
    </dgm:pt>
    <dgm:pt modelId="{BB0BEA52-F213-4E7F-BFA3-32EE2DD0F726}" type="pres">
      <dgm:prSet presAssocID="{EDA43455-2A50-42F6-920C-1CC54EA807D4}" presName="sibTrans" presStyleLbl="sibTrans2D1" presStyleIdx="0" presStyleCnt="4"/>
      <dgm:spPr/>
    </dgm:pt>
    <dgm:pt modelId="{B73D8F92-5461-48B1-86EA-9CB938BC97CC}" type="pres">
      <dgm:prSet presAssocID="{EDA43455-2A50-42F6-920C-1CC54EA807D4}" presName="connectorText" presStyleLbl="sibTrans2D1" presStyleIdx="0" presStyleCnt="4"/>
      <dgm:spPr/>
    </dgm:pt>
    <dgm:pt modelId="{6168ABB3-2438-43CB-9152-D4EE9DC7EDF6}" type="pres">
      <dgm:prSet presAssocID="{CEA2FC79-5126-4A66-9636-B466F5B37790}" presName="node" presStyleLbl="node1" presStyleIdx="1" presStyleCnt="4">
        <dgm:presLayoutVars>
          <dgm:bulletEnabled val="1"/>
        </dgm:presLayoutVars>
      </dgm:prSet>
      <dgm:spPr/>
    </dgm:pt>
    <dgm:pt modelId="{9C9FB7DF-B6AB-43C8-9C51-9375353303CD}" type="pres">
      <dgm:prSet presAssocID="{3F8EE48C-6B0E-49B4-8A61-B0FA45591586}" presName="sibTrans" presStyleLbl="sibTrans2D1" presStyleIdx="1" presStyleCnt="4"/>
      <dgm:spPr/>
    </dgm:pt>
    <dgm:pt modelId="{BC052164-5E88-4B2D-A800-80F7A06CC37D}" type="pres">
      <dgm:prSet presAssocID="{3F8EE48C-6B0E-49B4-8A61-B0FA45591586}" presName="connectorText" presStyleLbl="sibTrans2D1" presStyleIdx="1" presStyleCnt="4"/>
      <dgm:spPr/>
    </dgm:pt>
    <dgm:pt modelId="{187F52F6-CBE9-43C9-B791-596245684CC2}" type="pres">
      <dgm:prSet presAssocID="{E3AA1BF6-CC15-41D2-A007-27B082F3BB50}" presName="node" presStyleLbl="node1" presStyleIdx="2" presStyleCnt="4">
        <dgm:presLayoutVars>
          <dgm:bulletEnabled val="1"/>
        </dgm:presLayoutVars>
      </dgm:prSet>
      <dgm:spPr/>
    </dgm:pt>
    <dgm:pt modelId="{9ADC0491-1C09-4547-B01E-8DCE0BDD8668}" type="pres">
      <dgm:prSet presAssocID="{7E96A871-8F92-4894-886A-E34900DDE942}" presName="sibTrans" presStyleLbl="sibTrans2D1" presStyleIdx="2" presStyleCnt="4"/>
      <dgm:spPr/>
    </dgm:pt>
    <dgm:pt modelId="{4D5E95F3-D138-4489-9519-BB4074F17838}" type="pres">
      <dgm:prSet presAssocID="{7E96A871-8F92-4894-886A-E34900DDE942}" presName="connectorText" presStyleLbl="sibTrans2D1" presStyleIdx="2" presStyleCnt="4"/>
      <dgm:spPr/>
    </dgm:pt>
    <dgm:pt modelId="{AC1D2374-237A-4D33-AB26-9E7779405E60}" type="pres">
      <dgm:prSet presAssocID="{99629643-FD18-463B-9094-CA6A2ECA5D70}" presName="node" presStyleLbl="node1" presStyleIdx="3" presStyleCnt="4">
        <dgm:presLayoutVars>
          <dgm:bulletEnabled val="1"/>
        </dgm:presLayoutVars>
      </dgm:prSet>
      <dgm:spPr/>
    </dgm:pt>
    <dgm:pt modelId="{8D028B16-B86B-441E-B1C5-4AFD7DE0321D}" type="pres">
      <dgm:prSet presAssocID="{7ED4C051-3111-4D42-ABE7-29F138E4DECA}" presName="sibTrans" presStyleLbl="sibTrans2D1" presStyleIdx="3" presStyleCnt="4"/>
      <dgm:spPr/>
    </dgm:pt>
    <dgm:pt modelId="{ABBAE1C2-8DF2-4F9F-957D-328CEA937F68}" type="pres">
      <dgm:prSet presAssocID="{7ED4C051-3111-4D42-ABE7-29F138E4DECA}" presName="connectorText" presStyleLbl="sibTrans2D1" presStyleIdx="3" presStyleCnt="4"/>
      <dgm:spPr/>
    </dgm:pt>
  </dgm:ptLst>
  <dgm:cxnLst>
    <dgm:cxn modelId="{3B117F05-5746-48E1-AE8C-E66E6617A03D}" type="presOf" srcId="{99629643-FD18-463B-9094-CA6A2ECA5D70}" destId="{AC1D2374-237A-4D33-AB26-9E7779405E60}" srcOrd="0" destOrd="0" presId="urn:microsoft.com/office/officeart/2005/8/layout/cycle2"/>
    <dgm:cxn modelId="{163C3413-445E-434E-A2AA-8E56066DE322}" type="presOf" srcId="{99F36C96-5712-4B97-B6D3-A32DF84CCCD9}" destId="{DB160EA0-E2D9-44BB-A84B-6D82DEC3682E}" srcOrd="0" destOrd="0" presId="urn:microsoft.com/office/officeart/2005/8/layout/cycle2"/>
    <dgm:cxn modelId="{FF4CC32F-AF5B-475C-9E04-2F4D7E2C3986}" type="presOf" srcId="{EDA43455-2A50-42F6-920C-1CC54EA807D4}" destId="{B73D8F92-5461-48B1-86EA-9CB938BC97CC}" srcOrd="1" destOrd="0" presId="urn:microsoft.com/office/officeart/2005/8/layout/cycle2"/>
    <dgm:cxn modelId="{CAC93430-F5FB-4E04-9AC7-57160FEEA4FA}" type="presOf" srcId="{3F8EE48C-6B0E-49B4-8A61-B0FA45591586}" destId="{BC052164-5E88-4B2D-A800-80F7A06CC37D}" srcOrd="1" destOrd="0" presId="urn:microsoft.com/office/officeart/2005/8/layout/cycle2"/>
    <dgm:cxn modelId="{923F2D32-A1B7-4C77-B1C6-85343BBAC9B2}" srcId="{51C6B77F-767F-4EBF-93A5-BABD90C4CA14}" destId="{E3AA1BF6-CC15-41D2-A007-27B082F3BB50}" srcOrd="2" destOrd="0" parTransId="{701053EF-5B1D-45D2-BB80-886E4E579E3C}" sibTransId="{7E96A871-8F92-4894-886A-E34900DDE942}"/>
    <dgm:cxn modelId="{865EE832-9762-4418-8A51-6830A8C13B91}" type="presOf" srcId="{7E96A871-8F92-4894-886A-E34900DDE942}" destId="{4D5E95F3-D138-4489-9519-BB4074F17838}" srcOrd="1" destOrd="0" presId="urn:microsoft.com/office/officeart/2005/8/layout/cycle2"/>
    <dgm:cxn modelId="{52FF9233-BCEE-49BB-B874-26FC76920B92}" srcId="{51C6B77F-767F-4EBF-93A5-BABD90C4CA14}" destId="{99629643-FD18-463B-9094-CA6A2ECA5D70}" srcOrd="3" destOrd="0" parTransId="{2217F979-D593-4EB4-A50A-6A20ED762537}" sibTransId="{7ED4C051-3111-4D42-ABE7-29F138E4DECA}"/>
    <dgm:cxn modelId="{72D82666-B864-4F82-A099-349CF0BF99C0}" type="presOf" srcId="{E3AA1BF6-CC15-41D2-A007-27B082F3BB50}" destId="{187F52F6-CBE9-43C9-B791-596245684CC2}" srcOrd="0" destOrd="0" presId="urn:microsoft.com/office/officeart/2005/8/layout/cycle2"/>
    <dgm:cxn modelId="{208E2E81-B503-44BC-9B07-EF9E3CE30A83}" type="presOf" srcId="{7E96A871-8F92-4894-886A-E34900DDE942}" destId="{9ADC0491-1C09-4547-B01E-8DCE0BDD8668}" srcOrd="0" destOrd="0" presId="urn:microsoft.com/office/officeart/2005/8/layout/cycle2"/>
    <dgm:cxn modelId="{E155F082-D145-46DA-A2CE-7DC89B32C679}" type="presOf" srcId="{7ED4C051-3111-4D42-ABE7-29F138E4DECA}" destId="{8D028B16-B86B-441E-B1C5-4AFD7DE0321D}" srcOrd="0" destOrd="0" presId="urn:microsoft.com/office/officeart/2005/8/layout/cycle2"/>
    <dgm:cxn modelId="{822A4C8F-B5F9-4F91-86E1-E0D7000F2F10}" srcId="{51C6B77F-767F-4EBF-93A5-BABD90C4CA14}" destId="{CEA2FC79-5126-4A66-9636-B466F5B37790}" srcOrd="1" destOrd="0" parTransId="{30E47ED5-02E6-41D7-AAA1-C93AEFFD559A}" sibTransId="{3F8EE48C-6B0E-49B4-8A61-B0FA45591586}"/>
    <dgm:cxn modelId="{73E7E0A1-305E-44B6-A7FF-CCF8E2C08944}" srcId="{51C6B77F-767F-4EBF-93A5-BABD90C4CA14}" destId="{99F36C96-5712-4B97-B6D3-A32DF84CCCD9}" srcOrd="0" destOrd="0" parTransId="{9862D46B-588A-47FA-9750-1158E25839B1}" sibTransId="{EDA43455-2A50-42F6-920C-1CC54EA807D4}"/>
    <dgm:cxn modelId="{59E6E6A8-D3A0-4B71-AB3F-5BA94345EFE3}" type="presOf" srcId="{EDA43455-2A50-42F6-920C-1CC54EA807D4}" destId="{BB0BEA52-F213-4E7F-BFA3-32EE2DD0F726}" srcOrd="0" destOrd="0" presId="urn:microsoft.com/office/officeart/2005/8/layout/cycle2"/>
    <dgm:cxn modelId="{623F47A9-9969-4C3F-AF90-AED957BE157B}" type="presOf" srcId="{7ED4C051-3111-4D42-ABE7-29F138E4DECA}" destId="{ABBAE1C2-8DF2-4F9F-957D-328CEA937F68}" srcOrd="1" destOrd="0" presId="urn:microsoft.com/office/officeart/2005/8/layout/cycle2"/>
    <dgm:cxn modelId="{9B86EEA9-17BA-44C7-BC88-3DB00F2C4A8D}" type="presOf" srcId="{51C6B77F-767F-4EBF-93A5-BABD90C4CA14}" destId="{EDC55FB0-491F-47BE-BC9A-817D7A83787A}" srcOrd="0" destOrd="0" presId="urn:microsoft.com/office/officeart/2005/8/layout/cycle2"/>
    <dgm:cxn modelId="{466423E5-C13F-4DBA-9787-F6CE3A9DF913}" type="presOf" srcId="{CEA2FC79-5126-4A66-9636-B466F5B37790}" destId="{6168ABB3-2438-43CB-9152-D4EE9DC7EDF6}" srcOrd="0" destOrd="0" presId="urn:microsoft.com/office/officeart/2005/8/layout/cycle2"/>
    <dgm:cxn modelId="{9593B3E9-80BE-4983-B8D6-C460AC162443}" type="presOf" srcId="{3F8EE48C-6B0E-49B4-8A61-B0FA45591586}" destId="{9C9FB7DF-B6AB-43C8-9C51-9375353303CD}" srcOrd="0" destOrd="0" presId="urn:microsoft.com/office/officeart/2005/8/layout/cycle2"/>
    <dgm:cxn modelId="{E2751959-E39D-4C4C-A63E-915D93CBCD48}" type="presParOf" srcId="{EDC55FB0-491F-47BE-BC9A-817D7A83787A}" destId="{DB160EA0-E2D9-44BB-A84B-6D82DEC3682E}" srcOrd="0" destOrd="0" presId="urn:microsoft.com/office/officeart/2005/8/layout/cycle2"/>
    <dgm:cxn modelId="{BF684BCE-4356-477D-B367-BBCC5051F8BD}" type="presParOf" srcId="{EDC55FB0-491F-47BE-BC9A-817D7A83787A}" destId="{BB0BEA52-F213-4E7F-BFA3-32EE2DD0F726}" srcOrd="1" destOrd="0" presId="urn:microsoft.com/office/officeart/2005/8/layout/cycle2"/>
    <dgm:cxn modelId="{1A746620-5E6E-4B99-B004-37539E7288C7}" type="presParOf" srcId="{BB0BEA52-F213-4E7F-BFA3-32EE2DD0F726}" destId="{B73D8F92-5461-48B1-86EA-9CB938BC97CC}" srcOrd="0" destOrd="0" presId="urn:microsoft.com/office/officeart/2005/8/layout/cycle2"/>
    <dgm:cxn modelId="{818577C1-F27E-44AE-B2D0-30A292AF20E2}" type="presParOf" srcId="{EDC55FB0-491F-47BE-BC9A-817D7A83787A}" destId="{6168ABB3-2438-43CB-9152-D4EE9DC7EDF6}" srcOrd="2" destOrd="0" presId="urn:microsoft.com/office/officeart/2005/8/layout/cycle2"/>
    <dgm:cxn modelId="{CE6D11C4-2F5F-44FA-A425-342B4A3D5B79}" type="presParOf" srcId="{EDC55FB0-491F-47BE-BC9A-817D7A83787A}" destId="{9C9FB7DF-B6AB-43C8-9C51-9375353303CD}" srcOrd="3" destOrd="0" presId="urn:microsoft.com/office/officeart/2005/8/layout/cycle2"/>
    <dgm:cxn modelId="{CEF593E3-A668-4D8E-874A-5EE31C84AF45}" type="presParOf" srcId="{9C9FB7DF-B6AB-43C8-9C51-9375353303CD}" destId="{BC052164-5E88-4B2D-A800-80F7A06CC37D}" srcOrd="0" destOrd="0" presId="urn:microsoft.com/office/officeart/2005/8/layout/cycle2"/>
    <dgm:cxn modelId="{1638FD84-C182-40FF-9305-55A67269D5A0}" type="presParOf" srcId="{EDC55FB0-491F-47BE-BC9A-817D7A83787A}" destId="{187F52F6-CBE9-43C9-B791-596245684CC2}" srcOrd="4" destOrd="0" presId="urn:microsoft.com/office/officeart/2005/8/layout/cycle2"/>
    <dgm:cxn modelId="{6E1E2020-8935-4CB8-8CE5-5CEE2E06401F}" type="presParOf" srcId="{EDC55FB0-491F-47BE-BC9A-817D7A83787A}" destId="{9ADC0491-1C09-4547-B01E-8DCE0BDD8668}" srcOrd="5" destOrd="0" presId="urn:microsoft.com/office/officeart/2005/8/layout/cycle2"/>
    <dgm:cxn modelId="{C339F251-B39F-48D0-A876-7990326F6ED3}" type="presParOf" srcId="{9ADC0491-1C09-4547-B01E-8DCE0BDD8668}" destId="{4D5E95F3-D138-4489-9519-BB4074F17838}" srcOrd="0" destOrd="0" presId="urn:microsoft.com/office/officeart/2005/8/layout/cycle2"/>
    <dgm:cxn modelId="{EC5D6CF8-A8D9-4538-AE9E-5F7352F82AA4}" type="presParOf" srcId="{EDC55FB0-491F-47BE-BC9A-817D7A83787A}" destId="{AC1D2374-237A-4D33-AB26-9E7779405E60}" srcOrd="6" destOrd="0" presId="urn:microsoft.com/office/officeart/2005/8/layout/cycle2"/>
    <dgm:cxn modelId="{657A8E0C-B7BE-493B-834F-42CECB0BE058}" type="presParOf" srcId="{EDC55FB0-491F-47BE-BC9A-817D7A83787A}" destId="{8D028B16-B86B-441E-B1C5-4AFD7DE0321D}" srcOrd="7" destOrd="0" presId="urn:microsoft.com/office/officeart/2005/8/layout/cycle2"/>
    <dgm:cxn modelId="{BA461241-A9E7-4A75-B3E2-20699B285B43}" type="presParOf" srcId="{8D028B16-B86B-441E-B1C5-4AFD7DE0321D}" destId="{ABBAE1C2-8DF2-4F9F-957D-328CEA937F6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7832F46-7554-4ADB-852A-C60ADFD6F72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657D1EC-5751-4AA0-92C7-00338AB0C7B6}">
      <dgm:prSet custT="1"/>
      <dgm:spPr>
        <a:solidFill>
          <a:srgbClr val="D6343F"/>
        </a:solidFill>
      </dgm:spPr>
      <dgm:t>
        <a:bodyPr/>
        <a:lstStyle/>
        <a:p>
          <a:pPr algn="l"/>
          <a:r>
            <a:rPr lang="es-MX" sz="2000" b="0" i="0" dirty="0">
              <a:solidFill>
                <a:srgbClr val="000000"/>
              </a:solidFill>
            </a:rPr>
            <a:t>Trato justo.</a:t>
          </a:r>
          <a:endParaRPr lang="es-CL" sz="2000" dirty="0">
            <a:solidFill>
              <a:srgbClr val="000000"/>
            </a:solidFill>
          </a:endParaRPr>
        </a:p>
      </dgm:t>
    </dgm:pt>
    <dgm:pt modelId="{FE792771-CFCD-4C5B-8C24-E0A5B56B19FF}" type="parTrans" cxnId="{8467ED17-E557-4598-90F0-ED89F7A57D1B}">
      <dgm:prSet/>
      <dgm:spPr/>
      <dgm:t>
        <a:bodyPr/>
        <a:lstStyle/>
        <a:p>
          <a:endParaRPr lang="es-CL"/>
        </a:p>
      </dgm:t>
    </dgm:pt>
    <dgm:pt modelId="{6B0F9D53-67A4-4A28-9A14-4F5ECE8A81ED}" type="sibTrans" cxnId="{8467ED17-E557-4598-90F0-ED89F7A57D1B}">
      <dgm:prSet/>
      <dgm:spPr/>
      <dgm:t>
        <a:bodyPr/>
        <a:lstStyle/>
        <a:p>
          <a:endParaRPr lang="es-CL"/>
        </a:p>
      </dgm:t>
    </dgm:pt>
    <dgm:pt modelId="{632C41DA-8FD5-4BF8-B01C-3FEDE93C55C1}">
      <dgm:prSet custT="1"/>
      <dgm:spPr>
        <a:solidFill>
          <a:srgbClr val="D6343F"/>
        </a:solidFill>
      </dgm:spPr>
      <dgm:t>
        <a:bodyPr/>
        <a:lstStyle/>
        <a:p>
          <a:pPr algn="l"/>
          <a:r>
            <a:rPr lang="es-MX" sz="2000" b="0" i="0" dirty="0">
              <a:solidFill>
                <a:srgbClr val="000000"/>
              </a:solidFill>
            </a:rPr>
            <a:t>Seguridad en el consumo-Ciberseguridad.</a:t>
          </a:r>
          <a:endParaRPr lang="es-CL" sz="2000" dirty="0">
            <a:solidFill>
              <a:srgbClr val="000000"/>
            </a:solidFill>
          </a:endParaRPr>
        </a:p>
      </dgm:t>
    </dgm:pt>
    <dgm:pt modelId="{6BC6ACC4-663A-4946-8B34-F994DFD0B221}" type="parTrans" cxnId="{7C20D740-DB74-4C7B-90D3-937BC2CABA5F}">
      <dgm:prSet/>
      <dgm:spPr/>
      <dgm:t>
        <a:bodyPr/>
        <a:lstStyle/>
        <a:p>
          <a:endParaRPr lang="es-CL"/>
        </a:p>
      </dgm:t>
    </dgm:pt>
    <dgm:pt modelId="{61F37B4A-F038-4F72-ADA8-A5E33C9F164E}" type="sibTrans" cxnId="{7C20D740-DB74-4C7B-90D3-937BC2CABA5F}">
      <dgm:prSet/>
      <dgm:spPr/>
      <dgm:t>
        <a:bodyPr/>
        <a:lstStyle/>
        <a:p>
          <a:endParaRPr lang="es-CL"/>
        </a:p>
      </dgm:t>
    </dgm:pt>
    <dgm:pt modelId="{85C9D617-326C-4687-AFA4-00EF120C9329}">
      <dgm:prSet custT="1"/>
      <dgm:spPr>
        <a:solidFill>
          <a:srgbClr val="D6343F"/>
        </a:solidFill>
      </dgm:spPr>
      <dgm:t>
        <a:bodyPr/>
        <a:lstStyle/>
        <a:p>
          <a:pPr algn="l"/>
          <a:r>
            <a:rPr lang="es-MX" sz="2000" b="0" i="0" dirty="0">
              <a:solidFill>
                <a:srgbClr val="000000"/>
              </a:solidFill>
            </a:rPr>
            <a:t>Mitigación de riesgos.</a:t>
          </a:r>
          <a:endParaRPr lang="es-CL" sz="2000" dirty="0">
            <a:solidFill>
              <a:srgbClr val="000000"/>
            </a:solidFill>
          </a:endParaRPr>
        </a:p>
      </dgm:t>
    </dgm:pt>
    <dgm:pt modelId="{300BA1AC-D303-47A3-97F5-1FFDC8470B1D}" type="parTrans" cxnId="{8B8F6709-7414-4AB6-96A9-6A16508FBABD}">
      <dgm:prSet/>
      <dgm:spPr/>
      <dgm:t>
        <a:bodyPr/>
        <a:lstStyle/>
        <a:p>
          <a:endParaRPr lang="es-CL"/>
        </a:p>
      </dgm:t>
    </dgm:pt>
    <dgm:pt modelId="{F11A95A6-252D-49DE-8261-7890866C8BA9}" type="sibTrans" cxnId="{8B8F6709-7414-4AB6-96A9-6A16508FBABD}">
      <dgm:prSet/>
      <dgm:spPr/>
      <dgm:t>
        <a:bodyPr/>
        <a:lstStyle/>
        <a:p>
          <a:endParaRPr lang="es-CL"/>
        </a:p>
      </dgm:t>
    </dgm:pt>
    <dgm:pt modelId="{892139FD-785E-4BF2-83E4-4C5CF236E5F6}">
      <dgm:prSet custT="1"/>
      <dgm:spPr>
        <a:solidFill>
          <a:srgbClr val="D6343F"/>
        </a:solidFill>
      </dgm:spPr>
      <dgm:t>
        <a:bodyPr/>
        <a:lstStyle/>
        <a:p>
          <a:pPr algn="l"/>
          <a:r>
            <a:rPr lang="es-ES_tradnl" sz="2000" b="0" i="0" dirty="0">
              <a:solidFill>
                <a:srgbClr val="000000"/>
              </a:solidFill>
            </a:rPr>
            <a:t>Información veraz oportuna y transparente. </a:t>
          </a:r>
          <a:endParaRPr lang="es-CL" sz="2000" dirty="0">
            <a:solidFill>
              <a:srgbClr val="000000"/>
            </a:solidFill>
          </a:endParaRPr>
        </a:p>
      </dgm:t>
    </dgm:pt>
    <dgm:pt modelId="{D3AF0E14-9AE9-4FF3-A2B8-B477D57A6047}" type="parTrans" cxnId="{A36EB430-DDDE-488F-8B45-E62358846647}">
      <dgm:prSet/>
      <dgm:spPr/>
      <dgm:t>
        <a:bodyPr/>
        <a:lstStyle/>
        <a:p>
          <a:endParaRPr lang="es-CL"/>
        </a:p>
      </dgm:t>
    </dgm:pt>
    <dgm:pt modelId="{074999DF-4CDB-4DEE-B617-8E5FEC7EAB47}" type="sibTrans" cxnId="{A36EB430-DDDE-488F-8B45-E62358846647}">
      <dgm:prSet/>
      <dgm:spPr/>
      <dgm:t>
        <a:bodyPr/>
        <a:lstStyle/>
        <a:p>
          <a:endParaRPr lang="es-CL"/>
        </a:p>
      </dgm:t>
    </dgm:pt>
    <dgm:pt modelId="{BEFBECF6-B1F1-4E82-8F0B-F5717B69033F}">
      <dgm:prSet custT="1"/>
      <dgm:spPr>
        <a:solidFill>
          <a:srgbClr val="D6343F"/>
        </a:solidFill>
      </dgm:spPr>
      <dgm:t>
        <a:bodyPr/>
        <a:lstStyle/>
        <a:p>
          <a:pPr algn="l"/>
          <a:r>
            <a:rPr lang="es-ES_tradnl" sz="2000" b="0" i="0" dirty="0">
              <a:solidFill>
                <a:srgbClr val="000000"/>
              </a:solidFill>
            </a:rPr>
            <a:t>Protección de datos personales de los consumidores.</a:t>
          </a:r>
          <a:endParaRPr lang="es-CL" sz="2000" dirty="0">
            <a:solidFill>
              <a:srgbClr val="000000"/>
            </a:solidFill>
          </a:endParaRPr>
        </a:p>
      </dgm:t>
    </dgm:pt>
    <dgm:pt modelId="{F72B6EE8-EF42-4C51-8E7D-ECBF31E6E072}" type="parTrans" cxnId="{8EF40684-B066-4237-9FDE-9394AD558C5C}">
      <dgm:prSet/>
      <dgm:spPr/>
      <dgm:t>
        <a:bodyPr/>
        <a:lstStyle/>
        <a:p>
          <a:endParaRPr lang="es-CL"/>
        </a:p>
      </dgm:t>
    </dgm:pt>
    <dgm:pt modelId="{7E4F84EB-AB31-4E4E-80A0-51BBE88DC728}" type="sibTrans" cxnId="{8EF40684-B066-4237-9FDE-9394AD558C5C}">
      <dgm:prSet/>
      <dgm:spPr/>
      <dgm:t>
        <a:bodyPr/>
        <a:lstStyle/>
        <a:p>
          <a:endParaRPr lang="es-CL"/>
        </a:p>
      </dgm:t>
    </dgm:pt>
    <dgm:pt modelId="{DD8CD2B6-5992-4E19-90DC-15AC6BF0B65E}">
      <dgm:prSet custT="1"/>
      <dgm:spPr>
        <a:solidFill>
          <a:srgbClr val="D6343F"/>
        </a:solidFill>
      </dgm:spPr>
      <dgm:t>
        <a:bodyPr/>
        <a:lstStyle/>
        <a:p>
          <a:pPr algn="l"/>
          <a:r>
            <a:rPr lang="es-ES_tradnl" sz="2000" b="0" i="0">
              <a:solidFill>
                <a:srgbClr val="000000"/>
              </a:solidFill>
            </a:rPr>
            <a:t>Prohibición de toda discriminación arbitraria.</a:t>
          </a:r>
          <a:endParaRPr lang="es-CL" sz="2000" dirty="0">
            <a:solidFill>
              <a:srgbClr val="000000"/>
            </a:solidFill>
          </a:endParaRPr>
        </a:p>
      </dgm:t>
    </dgm:pt>
    <dgm:pt modelId="{54964999-F31C-45D2-AB68-94F8D3470E43}" type="parTrans" cxnId="{CE96A8AB-D84A-40B5-BB71-3FACE208DC07}">
      <dgm:prSet/>
      <dgm:spPr/>
      <dgm:t>
        <a:bodyPr/>
        <a:lstStyle/>
        <a:p>
          <a:endParaRPr lang="es-CL"/>
        </a:p>
      </dgm:t>
    </dgm:pt>
    <dgm:pt modelId="{5BF2BA73-D539-45CF-86E2-FD202E7FC184}" type="sibTrans" cxnId="{CE96A8AB-D84A-40B5-BB71-3FACE208DC07}">
      <dgm:prSet/>
      <dgm:spPr/>
      <dgm:t>
        <a:bodyPr/>
        <a:lstStyle/>
        <a:p>
          <a:endParaRPr lang="es-CL"/>
        </a:p>
      </dgm:t>
    </dgm:pt>
    <dgm:pt modelId="{1C71B2F9-FE16-42DB-8FBF-40AC30590398}">
      <dgm:prSet custT="1"/>
      <dgm:spPr>
        <a:solidFill>
          <a:srgbClr val="D6343F"/>
        </a:solidFill>
      </dgm:spPr>
      <dgm:t>
        <a:bodyPr/>
        <a:lstStyle/>
        <a:p>
          <a:pPr algn="l"/>
          <a:r>
            <a:rPr lang="es-ES_tradnl" sz="2000" b="0" i="0">
              <a:solidFill>
                <a:srgbClr val="000000"/>
              </a:solidFill>
            </a:rPr>
            <a:t>Libertad de elección.</a:t>
          </a:r>
          <a:endParaRPr lang="es-CL" sz="2000" dirty="0">
            <a:solidFill>
              <a:srgbClr val="000000"/>
            </a:solidFill>
          </a:endParaRPr>
        </a:p>
      </dgm:t>
    </dgm:pt>
    <dgm:pt modelId="{2B621CCA-C88A-43AE-BF0A-5CCCA07B5949}" type="parTrans" cxnId="{13091E76-AC8C-40EA-BD98-B7D4EB9A330D}">
      <dgm:prSet/>
      <dgm:spPr/>
      <dgm:t>
        <a:bodyPr/>
        <a:lstStyle/>
        <a:p>
          <a:endParaRPr lang="es-CL"/>
        </a:p>
      </dgm:t>
    </dgm:pt>
    <dgm:pt modelId="{13CCAD44-9CC9-4E04-8783-1BB78A19E104}" type="sibTrans" cxnId="{13091E76-AC8C-40EA-BD98-B7D4EB9A330D}">
      <dgm:prSet/>
      <dgm:spPr/>
      <dgm:t>
        <a:bodyPr/>
        <a:lstStyle/>
        <a:p>
          <a:endParaRPr lang="es-CL"/>
        </a:p>
      </dgm:t>
    </dgm:pt>
    <dgm:pt modelId="{792C5DFD-542D-4758-91ED-ECAEFCEA25FD}" type="pres">
      <dgm:prSet presAssocID="{97832F46-7554-4ADB-852A-C60ADFD6F726}" presName="linearFlow" presStyleCnt="0">
        <dgm:presLayoutVars>
          <dgm:dir/>
          <dgm:resizeHandles val="exact"/>
        </dgm:presLayoutVars>
      </dgm:prSet>
      <dgm:spPr/>
    </dgm:pt>
    <dgm:pt modelId="{0C4511B2-4469-4EBF-9781-108172BB0011}" type="pres">
      <dgm:prSet presAssocID="{2657D1EC-5751-4AA0-92C7-00338AB0C7B6}" presName="composite" presStyleCnt="0"/>
      <dgm:spPr/>
    </dgm:pt>
    <dgm:pt modelId="{AF2EC815-D5DD-4A75-8E90-1FF9A318D600}" type="pres">
      <dgm:prSet presAssocID="{2657D1EC-5751-4AA0-92C7-00338AB0C7B6}" presName="imgShp" presStyleLbl="fgImgPlace1" presStyleIdx="0" presStyleCnt="7" custScaleX="220392" custScaleY="182122" custLinFactX="-100000" custLinFactNeighborX="-180600" custLinFactNeighborY="-49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75D0F724-1F88-4BE3-9D8D-F64BD819FEBF}" type="pres">
      <dgm:prSet presAssocID="{2657D1EC-5751-4AA0-92C7-00338AB0C7B6}" presName="txShp" presStyleLbl="node1" presStyleIdx="0" presStyleCnt="7" custScaleX="120180">
        <dgm:presLayoutVars>
          <dgm:bulletEnabled val="1"/>
        </dgm:presLayoutVars>
      </dgm:prSet>
      <dgm:spPr/>
    </dgm:pt>
    <dgm:pt modelId="{0654C570-CAAB-4592-AB6B-18E7FD544F56}" type="pres">
      <dgm:prSet presAssocID="{6B0F9D53-67A4-4A28-9A14-4F5ECE8A81ED}" presName="spacing" presStyleCnt="0"/>
      <dgm:spPr/>
    </dgm:pt>
    <dgm:pt modelId="{416F9B89-0742-46E5-95B4-62AC31C6FE67}" type="pres">
      <dgm:prSet presAssocID="{632C41DA-8FD5-4BF8-B01C-3FEDE93C55C1}" presName="composite" presStyleCnt="0"/>
      <dgm:spPr/>
    </dgm:pt>
    <dgm:pt modelId="{86996AA4-508E-45EA-9B2C-78593E992A56}" type="pres">
      <dgm:prSet presAssocID="{632C41DA-8FD5-4BF8-B01C-3FEDE93C55C1}" presName="imgShp" presStyleLbl="fgImgPlace1" presStyleIdx="1" presStyleCnt="7" custScaleX="139387" custScaleY="133334" custLinFactX="-100000" custLinFactNeighborX="-180050" custLinFactNeighborY="595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nturón de seguridad con relleno sólido"/>
        </a:ext>
      </dgm:extLst>
    </dgm:pt>
    <dgm:pt modelId="{1C271A9B-0C7E-4D3E-B224-0EDD8A3C688C}" type="pres">
      <dgm:prSet presAssocID="{632C41DA-8FD5-4BF8-B01C-3FEDE93C55C1}" presName="txShp" presStyleLbl="node1" presStyleIdx="1" presStyleCnt="7" custScaleX="121362">
        <dgm:presLayoutVars>
          <dgm:bulletEnabled val="1"/>
        </dgm:presLayoutVars>
      </dgm:prSet>
      <dgm:spPr/>
    </dgm:pt>
    <dgm:pt modelId="{DEA0C6A6-8919-40B5-BF0B-8619CF1C3D03}" type="pres">
      <dgm:prSet presAssocID="{61F37B4A-F038-4F72-ADA8-A5E33C9F164E}" presName="spacing" presStyleCnt="0"/>
      <dgm:spPr/>
    </dgm:pt>
    <dgm:pt modelId="{DAB64B17-CD9F-4FD4-BD8C-26E337BAEDDE}" type="pres">
      <dgm:prSet presAssocID="{85C9D617-326C-4687-AFA4-00EF120C9329}" presName="composite" presStyleCnt="0"/>
      <dgm:spPr/>
    </dgm:pt>
    <dgm:pt modelId="{3A5B4562-2EDE-4CE0-AB26-E70EB6CD39DA}" type="pres">
      <dgm:prSet presAssocID="{85C9D617-326C-4687-AFA4-00EF120C9329}" presName="imgShp" presStyleLbl="fgImgPlace1" presStyleIdx="2" presStyleCnt="7" custScaleX="163644" custScaleY="156264" custLinFactX="-100000" custLinFactNeighborX="-170119" custLinFactNeighborY="-794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lud y seguridad con relleno sólido"/>
        </a:ext>
      </dgm:extLst>
    </dgm:pt>
    <dgm:pt modelId="{3366334A-F9CE-435E-AD2A-D287AFE93DD1}" type="pres">
      <dgm:prSet presAssocID="{85C9D617-326C-4687-AFA4-00EF120C9329}" presName="txShp" presStyleLbl="node1" presStyleIdx="2" presStyleCnt="7" custScaleX="121920">
        <dgm:presLayoutVars>
          <dgm:bulletEnabled val="1"/>
        </dgm:presLayoutVars>
      </dgm:prSet>
      <dgm:spPr/>
    </dgm:pt>
    <dgm:pt modelId="{B8390807-1842-487F-BB54-3B69AB43C320}" type="pres">
      <dgm:prSet presAssocID="{F11A95A6-252D-49DE-8261-7890866C8BA9}" presName="spacing" presStyleCnt="0"/>
      <dgm:spPr/>
    </dgm:pt>
    <dgm:pt modelId="{44C3BE99-9DD5-4377-A51D-AC258AD47F95}" type="pres">
      <dgm:prSet presAssocID="{892139FD-785E-4BF2-83E4-4C5CF236E5F6}" presName="composite" presStyleCnt="0"/>
      <dgm:spPr/>
    </dgm:pt>
    <dgm:pt modelId="{1B767E5A-49AD-4A9E-B897-3BE8391EA65C}" type="pres">
      <dgm:prSet presAssocID="{892139FD-785E-4BF2-83E4-4C5CF236E5F6}" presName="imgShp" presStyleLbl="fgImgPlace1" presStyleIdx="3" presStyleCnt="7" custScaleX="190803" custScaleY="176132" custLinFactX="-100000" custLinFactNeighborX="-182036" custLinFactNeighborY="595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tas adhesivas  con relleno sólido"/>
        </a:ext>
      </dgm:extLst>
    </dgm:pt>
    <dgm:pt modelId="{91108CA6-C2F4-4796-BE34-237A3326E080}" type="pres">
      <dgm:prSet presAssocID="{892139FD-785E-4BF2-83E4-4C5CF236E5F6}" presName="txShp" presStyleLbl="node1" presStyleIdx="3" presStyleCnt="7" custScaleX="122479">
        <dgm:presLayoutVars>
          <dgm:bulletEnabled val="1"/>
        </dgm:presLayoutVars>
      </dgm:prSet>
      <dgm:spPr/>
    </dgm:pt>
    <dgm:pt modelId="{64DB4481-D288-461E-976E-CF5091702B74}" type="pres">
      <dgm:prSet presAssocID="{074999DF-4CDB-4DEE-B617-8E5FEC7EAB47}" presName="spacing" presStyleCnt="0"/>
      <dgm:spPr/>
    </dgm:pt>
    <dgm:pt modelId="{F7C63C0D-D370-4A4E-B78E-F97953CF5168}" type="pres">
      <dgm:prSet presAssocID="{1C71B2F9-FE16-42DB-8FBF-40AC30590398}" presName="composite" presStyleCnt="0"/>
      <dgm:spPr/>
    </dgm:pt>
    <dgm:pt modelId="{8DDE94FF-E9B4-441F-A9B7-FBC3C34A6FCA}" type="pres">
      <dgm:prSet presAssocID="{1C71B2F9-FE16-42DB-8FBF-40AC30590398}" presName="imgShp" presStyleLbl="fgImgPlace1" presStyleIdx="4" presStyleCnt="7" custScaleX="165033" custScaleY="190242" custLinFactX="-100000" custLinFactNeighborX="-182390" custLinFactNeighborY="1107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jecutar con relleno sólido"/>
        </a:ext>
      </dgm:extLst>
    </dgm:pt>
    <dgm:pt modelId="{C40B826F-3E3E-4F92-A720-FBBB24FBD6CC}" type="pres">
      <dgm:prSet presAssocID="{1C71B2F9-FE16-42DB-8FBF-40AC30590398}" presName="txShp" presStyleLbl="node1" presStyleIdx="4" presStyleCnt="7" custScaleX="120905">
        <dgm:presLayoutVars>
          <dgm:bulletEnabled val="1"/>
        </dgm:presLayoutVars>
      </dgm:prSet>
      <dgm:spPr/>
    </dgm:pt>
    <dgm:pt modelId="{A8A21FFF-DDA8-4871-B6C5-288BF60EF657}" type="pres">
      <dgm:prSet presAssocID="{13CCAD44-9CC9-4E04-8783-1BB78A19E104}" presName="spacing" presStyleCnt="0"/>
      <dgm:spPr/>
    </dgm:pt>
    <dgm:pt modelId="{9340FEB7-C2DB-449C-8BB3-993C1CA45408}" type="pres">
      <dgm:prSet presAssocID="{DD8CD2B6-5992-4E19-90DC-15AC6BF0B65E}" presName="composite" presStyleCnt="0"/>
      <dgm:spPr/>
    </dgm:pt>
    <dgm:pt modelId="{D41DB8D4-85C9-4987-8211-E113BCCDDB60}" type="pres">
      <dgm:prSet presAssocID="{DD8CD2B6-5992-4E19-90DC-15AC6BF0B65E}" presName="imgShp" presStyleLbl="fgImgPlace1" presStyleIdx="5" presStyleCnt="7" custScaleX="191199" custScaleY="198588" custLinFactX="-100000" custLinFactNeighborX="-155769" custLinFactNeighborY="13461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ñal de negación con relleno sólido"/>
        </a:ext>
      </dgm:extLst>
    </dgm:pt>
    <dgm:pt modelId="{CB0C80E2-44BC-4D06-AA46-DFF780E70DAF}" type="pres">
      <dgm:prSet presAssocID="{DD8CD2B6-5992-4E19-90DC-15AC6BF0B65E}" presName="txShp" presStyleLbl="node1" presStyleIdx="5" presStyleCnt="7" custScaleX="119873">
        <dgm:presLayoutVars>
          <dgm:bulletEnabled val="1"/>
        </dgm:presLayoutVars>
      </dgm:prSet>
      <dgm:spPr/>
    </dgm:pt>
    <dgm:pt modelId="{07EF288B-513F-426D-9531-7B22192843CF}" type="pres">
      <dgm:prSet presAssocID="{5BF2BA73-D539-45CF-86E2-FD202E7FC184}" presName="spacing" presStyleCnt="0"/>
      <dgm:spPr/>
    </dgm:pt>
    <dgm:pt modelId="{59693A0D-25D1-4217-9FA6-6A6D256B7ED5}" type="pres">
      <dgm:prSet presAssocID="{BEFBECF6-B1F1-4E82-8F0B-F5717B69033F}" presName="composite" presStyleCnt="0"/>
      <dgm:spPr/>
    </dgm:pt>
    <dgm:pt modelId="{9211BFE3-9775-46A3-AFCD-3DEFD5ED812A}" type="pres">
      <dgm:prSet presAssocID="{BEFBECF6-B1F1-4E82-8F0B-F5717B69033F}" presName="imgShp" presStyleLbl="fgImgPlace1" presStyleIdx="6" presStyleCnt="7" custScaleX="191562" custScaleY="249724" custLinFactX="-100000" custLinFactNeighborX="-175175" custLinFactNeighborY="-14592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o con relleno sólido"/>
        </a:ext>
      </dgm:extLst>
    </dgm:pt>
    <dgm:pt modelId="{D66B48DE-1165-416B-A2FC-629BA82A6B90}" type="pres">
      <dgm:prSet presAssocID="{BEFBECF6-B1F1-4E82-8F0B-F5717B69033F}" presName="txShp" presStyleLbl="node1" presStyleIdx="6" presStyleCnt="7" custScaleX="118761">
        <dgm:presLayoutVars>
          <dgm:bulletEnabled val="1"/>
        </dgm:presLayoutVars>
      </dgm:prSet>
      <dgm:spPr/>
    </dgm:pt>
  </dgm:ptLst>
  <dgm:cxnLst>
    <dgm:cxn modelId="{8B8F6709-7414-4AB6-96A9-6A16508FBABD}" srcId="{97832F46-7554-4ADB-852A-C60ADFD6F726}" destId="{85C9D617-326C-4687-AFA4-00EF120C9329}" srcOrd="2" destOrd="0" parTransId="{300BA1AC-D303-47A3-97F5-1FFDC8470B1D}" sibTransId="{F11A95A6-252D-49DE-8261-7890866C8BA9}"/>
    <dgm:cxn modelId="{8467ED17-E557-4598-90F0-ED89F7A57D1B}" srcId="{97832F46-7554-4ADB-852A-C60ADFD6F726}" destId="{2657D1EC-5751-4AA0-92C7-00338AB0C7B6}" srcOrd="0" destOrd="0" parTransId="{FE792771-CFCD-4C5B-8C24-E0A5B56B19FF}" sibTransId="{6B0F9D53-67A4-4A28-9A14-4F5ECE8A81ED}"/>
    <dgm:cxn modelId="{A36EB430-DDDE-488F-8B45-E62358846647}" srcId="{97832F46-7554-4ADB-852A-C60ADFD6F726}" destId="{892139FD-785E-4BF2-83E4-4C5CF236E5F6}" srcOrd="3" destOrd="0" parTransId="{D3AF0E14-9AE9-4FF3-A2B8-B477D57A6047}" sibTransId="{074999DF-4CDB-4DEE-B617-8E5FEC7EAB47}"/>
    <dgm:cxn modelId="{7C20D740-DB74-4C7B-90D3-937BC2CABA5F}" srcId="{97832F46-7554-4ADB-852A-C60ADFD6F726}" destId="{632C41DA-8FD5-4BF8-B01C-3FEDE93C55C1}" srcOrd="1" destOrd="0" parTransId="{6BC6ACC4-663A-4946-8B34-F994DFD0B221}" sibTransId="{61F37B4A-F038-4F72-ADA8-A5E33C9F164E}"/>
    <dgm:cxn modelId="{44645844-DFEC-4F66-BF65-0DC76D6D9361}" type="presOf" srcId="{85C9D617-326C-4687-AFA4-00EF120C9329}" destId="{3366334A-F9CE-435E-AD2A-D287AFE93DD1}" srcOrd="0" destOrd="0" presId="urn:microsoft.com/office/officeart/2005/8/layout/vList3"/>
    <dgm:cxn modelId="{1BF97749-7A79-4372-9F38-BABC3B706821}" type="presOf" srcId="{1C71B2F9-FE16-42DB-8FBF-40AC30590398}" destId="{C40B826F-3E3E-4F92-A720-FBBB24FBD6CC}" srcOrd="0" destOrd="0" presId="urn:microsoft.com/office/officeart/2005/8/layout/vList3"/>
    <dgm:cxn modelId="{42330750-790D-48F7-BFB8-1ABAB20604E3}" type="presOf" srcId="{2657D1EC-5751-4AA0-92C7-00338AB0C7B6}" destId="{75D0F724-1F88-4BE3-9D8D-F64BD819FEBF}" srcOrd="0" destOrd="0" presId="urn:microsoft.com/office/officeart/2005/8/layout/vList3"/>
    <dgm:cxn modelId="{13091E76-AC8C-40EA-BD98-B7D4EB9A330D}" srcId="{97832F46-7554-4ADB-852A-C60ADFD6F726}" destId="{1C71B2F9-FE16-42DB-8FBF-40AC30590398}" srcOrd="4" destOrd="0" parTransId="{2B621CCA-C88A-43AE-BF0A-5CCCA07B5949}" sibTransId="{13CCAD44-9CC9-4E04-8783-1BB78A19E104}"/>
    <dgm:cxn modelId="{8EF40684-B066-4237-9FDE-9394AD558C5C}" srcId="{97832F46-7554-4ADB-852A-C60ADFD6F726}" destId="{BEFBECF6-B1F1-4E82-8F0B-F5717B69033F}" srcOrd="6" destOrd="0" parTransId="{F72B6EE8-EF42-4C51-8E7D-ECBF31E6E072}" sibTransId="{7E4F84EB-AB31-4E4E-80A0-51BBE88DC728}"/>
    <dgm:cxn modelId="{F7189E9E-9036-4E0B-9E3C-5755BAE05626}" type="presOf" srcId="{892139FD-785E-4BF2-83E4-4C5CF236E5F6}" destId="{91108CA6-C2F4-4796-BE34-237A3326E080}" srcOrd="0" destOrd="0" presId="urn:microsoft.com/office/officeart/2005/8/layout/vList3"/>
    <dgm:cxn modelId="{CE96A8AB-D84A-40B5-BB71-3FACE208DC07}" srcId="{97832F46-7554-4ADB-852A-C60ADFD6F726}" destId="{DD8CD2B6-5992-4E19-90DC-15AC6BF0B65E}" srcOrd="5" destOrd="0" parTransId="{54964999-F31C-45D2-AB68-94F8D3470E43}" sibTransId="{5BF2BA73-D539-45CF-86E2-FD202E7FC184}"/>
    <dgm:cxn modelId="{7A782CBD-6631-4A6D-B8A0-1E08B15308BC}" type="presOf" srcId="{DD8CD2B6-5992-4E19-90DC-15AC6BF0B65E}" destId="{CB0C80E2-44BC-4D06-AA46-DFF780E70DAF}" srcOrd="0" destOrd="0" presId="urn:microsoft.com/office/officeart/2005/8/layout/vList3"/>
    <dgm:cxn modelId="{B482F8BE-0C5C-4AF1-A493-9010A87D24B0}" type="presOf" srcId="{BEFBECF6-B1F1-4E82-8F0B-F5717B69033F}" destId="{D66B48DE-1165-416B-A2FC-629BA82A6B90}" srcOrd="0" destOrd="0" presId="urn:microsoft.com/office/officeart/2005/8/layout/vList3"/>
    <dgm:cxn modelId="{6BDE96DF-09E1-4C67-A36E-026CAA1264BD}" type="presOf" srcId="{632C41DA-8FD5-4BF8-B01C-3FEDE93C55C1}" destId="{1C271A9B-0C7E-4D3E-B224-0EDD8A3C688C}" srcOrd="0" destOrd="0" presId="urn:microsoft.com/office/officeart/2005/8/layout/vList3"/>
    <dgm:cxn modelId="{E0FD02E4-9A73-4C96-AF86-87251DDEA9CF}" type="presOf" srcId="{97832F46-7554-4ADB-852A-C60ADFD6F726}" destId="{792C5DFD-542D-4758-91ED-ECAEFCEA25FD}" srcOrd="0" destOrd="0" presId="urn:microsoft.com/office/officeart/2005/8/layout/vList3"/>
    <dgm:cxn modelId="{B6A8A843-FB7F-40CC-87DB-F6E002A800BA}" type="presParOf" srcId="{792C5DFD-542D-4758-91ED-ECAEFCEA25FD}" destId="{0C4511B2-4469-4EBF-9781-108172BB0011}" srcOrd="0" destOrd="0" presId="urn:microsoft.com/office/officeart/2005/8/layout/vList3"/>
    <dgm:cxn modelId="{5896344B-926C-4650-8762-8573750254B8}" type="presParOf" srcId="{0C4511B2-4469-4EBF-9781-108172BB0011}" destId="{AF2EC815-D5DD-4A75-8E90-1FF9A318D600}" srcOrd="0" destOrd="0" presId="urn:microsoft.com/office/officeart/2005/8/layout/vList3"/>
    <dgm:cxn modelId="{7E341919-5D6D-4BCC-826B-F90549D15303}" type="presParOf" srcId="{0C4511B2-4469-4EBF-9781-108172BB0011}" destId="{75D0F724-1F88-4BE3-9D8D-F64BD819FEBF}" srcOrd="1" destOrd="0" presId="urn:microsoft.com/office/officeart/2005/8/layout/vList3"/>
    <dgm:cxn modelId="{43344C46-F08E-4529-A9CB-3EA0A013DED1}" type="presParOf" srcId="{792C5DFD-542D-4758-91ED-ECAEFCEA25FD}" destId="{0654C570-CAAB-4592-AB6B-18E7FD544F56}" srcOrd="1" destOrd="0" presId="urn:microsoft.com/office/officeart/2005/8/layout/vList3"/>
    <dgm:cxn modelId="{5A949C93-8296-412F-BB56-DDF9B808C56D}" type="presParOf" srcId="{792C5DFD-542D-4758-91ED-ECAEFCEA25FD}" destId="{416F9B89-0742-46E5-95B4-62AC31C6FE67}" srcOrd="2" destOrd="0" presId="urn:microsoft.com/office/officeart/2005/8/layout/vList3"/>
    <dgm:cxn modelId="{8656F4B1-7CC7-4FFB-BA35-125F4C1F2A3E}" type="presParOf" srcId="{416F9B89-0742-46E5-95B4-62AC31C6FE67}" destId="{86996AA4-508E-45EA-9B2C-78593E992A56}" srcOrd="0" destOrd="0" presId="urn:microsoft.com/office/officeart/2005/8/layout/vList3"/>
    <dgm:cxn modelId="{D2658F42-465A-4102-8AF4-A12F29DE9C8A}" type="presParOf" srcId="{416F9B89-0742-46E5-95B4-62AC31C6FE67}" destId="{1C271A9B-0C7E-4D3E-B224-0EDD8A3C688C}" srcOrd="1" destOrd="0" presId="urn:microsoft.com/office/officeart/2005/8/layout/vList3"/>
    <dgm:cxn modelId="{56752BAF-2A1C-43DB-99DE-541C9006FC88}" type="presParOf" srcId="{792C5DFD-542D-4758-91ED-ECAEFCEA25FD}" destId="{DEA0C6A6-8919-40B5-BF0B-8619CF1C3D03}" srcOrd="3" destOrd="0" presId="urn:microsoft.com/office/officeart/2005/8/layout/vList3"/>
    <dgm:cxn modelId="{FE48C1BB-1CE1-45F6-9B57-DD71BE3B68CF}" type="presParOf" srcId="{792C5DFD-542D-4758-91ED-ECAEFCEA25FD}" destId="{DAB64B17-CD9F-4FD4-BD8C-26E337BAEDDE}" srcOrd="4" destOrd="0" presId="urn:microsoft.com/office/officeart/2005/8/layout/vList3"/>
    <dgm:cxn modelId="{E0762F54-D095-405C-A622-94FB68F93EE4}" type="presParOf" srcId="{DAB64B17-CD9F-4FD4-BD8C-26E337BAEDDE}" destId="{3A5B4562-2EDE-4CE0-AB26-E70EB6CD39DA}" srcOrd="0" destOrd="0" presId="urn:microsoft.com/office/officeart/2005/8/layout/vList3"/>
    <dgm:cxn modelId="{632E9DA7-827C-4B84-9C10-91EDF7D1AF0B}" type="presParOf" srcId="{DAB64B17-CD9F-4FD4-BD8C-26E337BAEDDE}" destId="{3366334A-F9CE-435E-AD2A-D287AFE93DD1}" srcOrd="1" destOrd="0" presId="urn:microsoft.com/office/officeart/2005/8/layout/vList3"/>
    <dgm:cxn modelId="{517E3DBE-7DAD-4BCE-AFD9-2F4C1EED1603}" type="presParOf" srcId="{792C5DFD-542D-4758-91ED-ECAEFCEA25FD}" destId="{B8390807-1842-487F-BB54-3B69AB43C320}" srcOrd="5" destOrd="0" presId="urn:microsoft.com/office/officeart/2005/8/layout/vList3"/>
    <dgm:cxn modelId="{D6999B3F-926B-4BE1-9D0B-7C0C74B55469}" type="presParOf" srcId="{792C5DFD-542D-4758-91ED-ECAEFCEA25FD}" destId="{44C3BE99-9DD5-4377-A51D-AC258AD47F95}" srcOrd="6" destOrd="0" presId="urn:microsoft.com/office/officeart/2005/8/layout/vList3"/>
    <dgm:cxn modelId="{020E42DD-0BA3-4F49-AD6C-6E4E2FC9EFB8}" type="presParOf" srcId="{44C3BE99-9DD5-4377-A51D-AC258AD47F95}" destId="{1B767E5A-49AD-4A9E-B897-3BE8391EA65C}" srcOrd="0" destOrd="0" presId="urn:microsoft.com/office/officeart/2005/8/layout/vList3"/>
    <dgm:cxn modelId="{90875709-A70C-497B-A09E-B93522DB37BB}" type="presParOf" srcId="{44C3BE99-9DD5-4377-A51D-AC258AD47F95}" destId="{91108CA6-C2F4-4796-BE34-237A3326E080}" srcOrd="1" destOrd="0" presId="urn:microsoft.com/office/officeart/2005/8/layout/vList3"/>
    <dgm:cxn modelId="{E1E1E42B-9B9D-4CF2-B6D9-29E43C77F6EE}" type="presParOf" srcId="{792C5DFD-542D-4758-91ED-ECAEFCEA25FD}" destId="{64DB4481-D288-461E-976E-CF5091702B74}" srcOrd="7" destOrd="0" presId="urn:microsoft.com/office/officeart/2005/8/layout/vList3"/>
    <dgm:cxn modelId="{4167F4AA-7EA8-4DD3-8931-C74828328863}" type="presParOf" srcId="{792C5DFD-542D-4758-91ED-ECAEFCEA25FD}" destId="{F7C63C0D-D370-4A4E-B78E-F97953CF5168}" srcOrd="8" destOrd="0" presId="urn:microsoft.com/office/officeart/2005/8/layout/vList3"/>
    <dgm:cxn modelId="{089048B7-F298-4B15-BD8C-F17B0A08FBCC}" type="presParOf" srcId="{F7C63C0D-D370-4A4E-B78E-F97953CF5168}" destId="{8DDE94FF-E9B4-441F-A9B7-FBC3C34A6FCA}" srcOrd="0" destOrd="0" presId="urn:microsoft.com/office/officeart/2005/8/layout/vList3"/>
    <dgm:cxn modelId="{2EC4E255-676A-48C2-93AD-329A305365AD}" type="presParOf" srcId="{F7C63C0D-D370-4A4E-B78E-F97953CF5168}" destId="{C40B826F-3E3E-4F92-A720-FBBB24FBD6CC}" srcOrd="1" destOrd="0" presId="urn:microsoft.com/office/officeart/2005/8/layout/vList3"/>
    <dgm:cxn modelId="{AE4FB104-BE3B-4DEA-B0DE-3BBF349792D0}" type="presParOf" srcId="{792C5DFD-542D-4758-91ED-ECAEFCEA25FD}" destId="{A8A21FFF-DDA8-4871-B6C5-288BF60EF657}" srcOrd="9" destOrd="0" presId="urn:microsoft.com/office/officeart/2005/8/layout/vList3"/>
    <dgm:cxn modelId="{91BA3E86-12FF-4E87-874A-FF516261D49B}" type="presParOf" srcId="{792C5DFD-542D-4758-91ED-ECAEFCEA25FD}" destId="{9340FEB7-C2DB-449C-8BB3-993C1CA45408}" srcOrd="10" destOrd="0" presId="urn:microsoft.com/office/officeart/2005/8/layout/vList3"/>
    <dgm:cxn modelId="{65F9D399-8C57-4A80-B0C0-C055B77CC423}" type="presParOf" srcId="{9340FEB7-C2DB-449C-8BB3-993C1CA45408}" destId="{D41DB8D4-85C9-4987-8211-E113BCCDDB60}" srcOrd="0" destOrd="0" presId="urn:microsoft.com/office/officeart/2005/8/layout/vList3"/>
    <dgm:cxn modelId="{6899A295-EBE1-44E3-B6E8-4CAAA9827ADD}" type="presParOf" srcId="{9340FEB7-C2DB-449C-8BB3-993C1CA45408}" destId="{CB0C80E2-44BC-4D06-AA46-DFF780E70DAF}" srcOrd="1" destOrd="0" presId="urn:microsoft.com/office/officeart/2005/8/layout/vList3"/>
    <dgm:cxn modelId="{75F8C433-7A3F-4256-9F39-6C18288A9986}" type="presParOf" srcId="{792C5DFD-542D-4758-91ED-ECAEFCEA25FD}" destId="{07EF288B-513F-426D-9531-7B22192843CF}" srcOrd="11" destOrd="0" presId="urn:microsoft.com/office/officeart/2005/8/layout/vList3"/>
    <dgm:cxn modelId="{5CC26204-1EA3-435F-A426-379F94C16863}" type="presParOf" srcId="{792C5DFD-542D-4758-91ED-ECAEFCEA25FD}" destId="{59693A0D-25D1-4217-9FA6-6A6D256B7ED5}" srcOrd="12" destOrd="0" presId="urn:microsoft.com/office/officeart/2005/8/layout/vList3"/>
    <dgm:cxn modelId="{A58A39B7-C838-4A63-BF3C-1197D15C2DC4}" type="presParOf" srcId="{59693A0D-25D1-4217-9FA6-6A6D256B7ED5}" destId="{9211BFE3-9775-46A3-AFCD-3DEFD5ED812A}" srcOrd="0" destOrd="0" presId="urn:microsoft.com/office/officeart/2005/8/layout/vList3"/>
    <dgm:cxn modelId="{C48077BF-510B-4B91-9102-25EFA827AAA1}" type="presParOf" srcId="{59693A0D-25D1-4217-9FA6-6A6D256B7ED5}" destId="{D66B48DE-1165-416B-A2FC-629BA82A6B9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96B75D-4AD8-4D94-927A-14E1AD0AE326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CL"/>
        </a:p>
      </dgm:t>
    </dgm:pt>
    <dgm:pt modelId="{1D297CD8-2D6B-4191-B886-D662798E5D02}">
      <dgm:prSet/>
      <dgm:spPr/>
      <dgm:t>
        <a:bodyPr/>
        <a:lstStyle/>
        <a:p>
          <a:r>
            <a:rPr lang="es-MX"/>
            <a:t>Ley Fintech.</a:t>
          </a:r>
          <a:endParaRPr lang="es-CL"/>
        </a:p>
      </dgm:t>
    </dgm:pt>
    <dgm:pt modelId="{F3E03F72-24A6-4164-BF52-DEF12A1B5EAF}" type="parTrans" cxnId="{DE85F6BF-6300-460A-8CB2-8023F49669D8}">
      <dgm:prSet/>
      <dgm:spPr/>
      <dgm:t>
        <a:bodyPr/>
        <a:lstStyle/>
        <a:p>
          <a:endParaRPr lang="es-CL"/>
        </a:p>
      </dgm:t>
    </dgm:pt>
    <dgm:pt modelId="{A79F37E9-2E94-4A93-8813-346DBC31DB6C}" type="sibTrans" cxnId="{DE85F6BF-6300-460A-8CB2-8023F49669D8}">
      <dgm:prSet/>
      <dgm:spPr/>
      <dgm:t>
        <a:bodyPr/>
        <a:lstStyle/>
        <a:p>
          <a:endParaRPr lang="es-CL"/>
        </a:p>
      </dgm:t>
    </dgm:pt>
    <dgm:pt modelId="{11B79DB5-2E33-4AB2-AC74-7777660B8576}">
      <dgm:prSet/>
      <dgm:spPr/>
      <dgm:t>
        <a:bodyPr/>
        <a:lstStyle/>
        <a:p>
          <a:r>
            <a:rPr lang="es-MX"/>
            <a:t>CMF.</a:t>
          </a:r>
          <a:endParaRPr lang="es-CL"/>
        </a:p>
      </dgm:t>
    </dgm:pt>
    <dgm:pt modelId="{36944B22-C9FF-4975-B559-9FB91EF96D49}" type="parTrans" cxnId="{95C4D939-E158-4BB2-B172-C7301D345CD5}">
      <dgm:prSet/>
      <dgm:spPr/>
      <dgm:t>
        <a:bodyPr/>
        <a:lstStyle/>
        <a:p>
          <a:endParaRPr lang="es-CL"/>
        </a:p>
      </dgm:t>
    </dgm:pt>
    <dgm:pt modelId="{B33C4D23-DEFD-47E3-BD9F-5A86A84C3B32}" type="sibTrans" cxnId="{95C4D939-E158-4BB2-B172-C7301D345CD5}">
      <dgm:prSet/>
      <dgm:spPr/>
      <dgm:t>
        <a:bodyPr/>
        <a:lstStyle/>
        <a:p>
          <a:endParaRPr lang="es-CL"/>
        </a:p>
      </dgm:t>
    </dgm:pt>
    <dgm:pt modelId="{6209D648-0948-4FC7-BD05-11C467E476CB}">
      <dgm:prSet/>
      <dgm:spPr/>
      <dgm:t>
        <a:bodyPr/>
        <a:lstStyle/>
        <a:p>
          <a:r>
            <a:rPr lang="es-MX"/>
            <a:t>Ley de protección al consumidor 19.496.</a:t>
          </a:r>
          <a:endParaRPr lang="es-CL"/>
        </a:p>
      </dgm:t>
    </dgm:pt>
    <dgm:pt modelId="{A75925A2-00B7-43FA-A453-FA3F24C7165C}" type="parTrans" cxnId="{0F40908A-FF33-46EB-8246-90234C616738}">
      <dgm:prSet/>
      <dgm:spPr/>
      <dgm:t>
        <a:bodyPr/>
        <a:lstStyle/>
        <a:p>
          <a:endParaRPr lang="es-CL"/>
        </a:p>
      </dgm:t>
    </dgm:pt>
    <dgm:pt modelId="{8220DFBC-A7FD-4236-835C-E02DFEA2DF54}" type="sibTrans" cxnId="{0F40908A-FF33-46EB-8246-90234C616738}">
      <dgm:prSet/>
      <dgm:spPr/>
      <dgm:t>
        <a:bodyPr/>
        <a:lstStyle/>
        <a:p>
          <a:endParaRPr lang="es-CL"/>
        </a:p>
      </dgm:t>
    </dgm:pt>
    <dgm:pt modelId="{5333B9B3-08E4-4324-BE11-D9A8829AB3A8}">
      <dgm:prSet/>
      <dgm:spPr/>
      <dgm:t>
        <a:bodyPr/>
        <a:lstStyle/>
        <a:p>
          <a:r>
            <a:rPr lang="es-MX"/>
            <a:t>Ley de protección a la vida privada 19.628. (Boletín 11.144)</a:t>
          </a:r>
          <a:endParaRPr lang="es-CL"/>
        </a:p>
      </dgm:t>
    </dgm:pt>
    <dgm:pt modelId="{FB7BC3C2-11A3-495B-B16F-8120A3064712}" type="parTrans" cxnId="{B46599DA-3AC3-4AA6-8199-ED131FC7AAEB}">
      <dgm:prSet/>
      <dgm:spPr/>
      <dgm:t>
        <a:bodyPr/>
        <a:lstStyle/>
        <a:p>
          <a:endParaRPr lang="es-CL"/>
        </a:p>
      </dgm:t>
    </dgm:pt>
    <dgm:pt modelId="{E421E392-C737-4C90-B96F-CDD82C954BF2}" type="sibTrans" cxnId="{B46599DA-3AC3-4AA6-8199-ED131FC7AAEB}">
      <dgm:prSet/>
      <dgm:spPr/>
      <dgm:t>
        <a:bodyPr/>
        <a:lstStyle/>
        <a:p>
          <a:endParaRPr lang="es-CL"/>
        </a:p>
      </dgm:t>
    </dgm:pt>
    <dgm:pt modelId="{DDBFF3A6-3D76-4E00-96C3-6632506576FE}" type="pres">
      <dgm:prSet presAssocID="{AA96B75D-4AD8-4D94-927A-14E1AD0AE326}" presName="Name0" presStyleCnt="0">
        <dgm:presLayoutVars>
          <dgm:dir/>
          <dgm:resizeHandles val="exact"/>
        </dgm:presLayoutVars>
      </dgm:prSet>
      <dgm:spPr/>
    </dgm:pt>
    <dgm:pt modelId="{56DC83EA-3564-44F1-B1FB-AAE2F67193C0}" type="pres">
      <dgm:prSet presAssocID="{1D297CD8-2D6B-4191-B886-D662798E5D02}" presName="node" presStyleLbl="node1" presStyleIdx="0" presStyleCnt="4">
        <dgm:presLayoutVars>
          <dgm:bulletEnabled val="1"/>
        </dgm:presLayoutVars>
      </dgm:prSet>
      <dgm:spPr/>
    </dgm:pt>
    <dgm:pt modelId="{C7227B4A-107E-4516-A85F-29A7BC7AAB07}" type="pres">
      <dgm:prSet presAssocID="{A79F37E9-2E94-4A93-8813-346DBC31DB6C}" presName="sibTrans" presStyleCnt="0"/>
      <dgm:spPr/>
    </dgm:pt>
    <dgm:pt modelId="{61B8DA33-A3E3-4307-B38E-42170FB7E6C3}" type="pres">
      <dgm:prSet presAssocID="{11B79DB5-2E33-4AB2-AC74-7777660B8576}" presName="node" presStyleLbl="node1" presStyleIdx="1" presStyleCnt="4">
        <dgm:presLayoutVars>
          <dgm:bulletEnabled val="1"/>
        </dgm:presLayoutVars>
      </dgm:prSet>
      <dgm:spPr/>
    </dgm:pt>
    <dgm:pt modelId="{CEAB969F-90F0-4499-BC6E-ABD4E83D5A75}" type="pres">
      <dgm:prSet presAssocID="{B33C4D23-DEFD-47E3-BD9F-5A86A84C3B32}" presName="sibTrans" presStyleCnt="0"/>
      <dgm:spPr/>
    </dgm:pt>
    <dgm:pt modelId="{F0078F28-F830-46B9-98FE-BAE96C361892}" type="pres">
      <dgm:prSet presAssocID="{6209D648-0948-4FC7-BD05-11C467E476CB}" presName="node" presStyleLbl="node1" presStyleIdx="2" presStyleCnt="4">
        <dgm:presLayoutVars>
          <dgm:bulletEnabled val="1"/>
        </dgm:presLayoutVars>
      </dgm:prSet>
      <dgm:spPr/>
    </dgm:pt>
    <dgm:pt modelId="{E8074818-E6AE-4725-92E8-E5D1BAA7BF0D}" type="pres">
      <dgm:prSet presAssocID="{8220DFBC-A7FD-4236-835C-E02DFEA2DF54}" presName="sibTrans" presStyleCnt="0"/>
      <dgm:spPr/>
    </dgm:pt>
    <dgm:pt modelId="{4FE23A8C-D50E-4901-9441-27F1145F2823}" type="pres">
      <dgm:prSet presAssocID="{5333B9B3-08E4-4324-BE11-D9A8829AB3A8}" presName="node" presStyleLbl="node1" presStyleIdx="3" presStyleCnt="4">
        <dgm:presLayoutVars>
          <dgm:bulletEnabled val="1"/>
        </dgm:presLayoutVars>
      </dgm:prSet>
      <dgm:spPr/>
    </dgm:pt>
  </dgm:ptLst>
  <dgm:cxnLst>
    <dgm:cxn modelId="{59EE3C13-F0E0-4269-90C9-1A464FE36DDE}" type="presOf" srcId="{6209D648-0948-4FC7-BD05-11C467E476CB}" destId="{F0078F28-F830-46B9-98FE-BAE96C361892}" srcOrd="0" destOrd="0" presId="urn:microsoft.com/office/officeart/2005/8/layout/hList6"/>
    <dgm:cxn modelId="{95C4D939-E158-4BB2-B172-C7301D345CD5}" srcId="{AA96B75D-4AD8-4D94-927A-14E1AD0AE326}" destId="{11B79DB5-2E33-4AB2-AC74-7777660B8576}" srcOrd="1" destOrd="0" parTransId="{36944B22-C9FF-4975-B559-9FB91EF96D49}" sibTransId="{B33C4D23-DEFD-47E3-BD9F-5A86A84C3B32}"/>
    <dgm:cxn modelId="{EA1AF73B-7625-4ABF-893F-D24E9AD784FC}" type="presOf" srcId="{5333B9B3-08E4-4324-BE11-D9A8829AB3A8}" destId="{4FE23A8C-D50E-4901-9441-27F1145F2823}" srcOrd="0" destOrd="0" presId="urn:microsoft.com/office/officeart/2005/8/layout/hList6"/>
    <dgm:cxn modelId="{0F40908A-FF33-46EB-8246-90234C616738}" srcId="{AA96B75D-4AD8-4D94-927A-14E1AD0AE326}" destId="{6209D648-0948-4FC7-BD05-11C467E476CB}" srcOrd="2" destOrd="0" parTransId="{A75925A2-00B7-43FA-A453-FA3F24C7165C}" sibTransId="{8220DFBC-A7FD-4236-835C-E02DFEA2DF54}"/>
    <dgm:cxn modelId="{F86B3096-391D-4955-BD74-F64EE84C16B4}" type="presOf" srcId="{11B79DB5-2E33-4AB2-AC74-7777660B8576}" destId="{61B8DA33-A3E3-4307-B38E-42170FB7E6C3}" srcOrd="0" destOrd="0" presId="urn:microsoft.com/office/officeart/2005/8/layout/hList6"/>
    <dgm:cxn modelId="{DBD158B9-31C2-4F10-B2F0-BA750CCDCFD3}" type="presOf" srcId="{AA96B75D-4AD8-4D94-927A-14E1AD0AE326}" destId="{DDBFF3A6-3D76-4E00-96C3-6632506576FE}" srcOrd="0" destOrd="0" presId="urn:microsoft.com/office/officeart/2005/8/layout/hList6"/>
    <dgm:cxn modelId="{6D8887BC-6491-487F-AB24-F62E854D5FC5}" type="presOf" srcId="{1D297CD8-2D6B-4191-B886-D662798E5D02}" destId="{56DC83EA-3564-44F1-B1FB-AAE2F67193C0}" srcOrd="0" destOrd="0" presId="urn:microsoft.com/office/officeart/2005/8/layout/hList6"/>
    <dgm:cxn modelId="{DE85F6BF-6300-460A-8CB2-8023F49669D8}" srcId="{AA96B75D-4AD8-4D94-927A-14E1AD0AE326}" destId="{1D297CD8-2D6B-4191-B886-D662798E5D02}" srcOrd="0" destOrd="0" parTransId="{F3E03F72-24A6-4164-BF52-DEF12A1B5EAF}" sibTransId="{A79F37E9-2E94-4A93-8813-346DBC31DB6C}"/>
    <dgm:cxn modelId="{B46599DA-3AC3-4AA6-8199-ED131FC7AAEB}" srcId="{AA96B75D-4AD8-4D94-927A-14E1AD0AE326}" destId="{5333B9B3-08E4-4324-BE11-D9A8829AB3A8}" srcOrd="3" destOrd="0" parTransId="{FB7BC3C2-11A3-495B-B16F-8120A3064712}" sibTransId="{E421E392-C737-4C90-B96F-CDD82C954BF2}"/>
    <dgm:cxn modelId="{1F8CBADF-1CCC-4E84-8117-95C667F15785}" type="presParOf" srcId="{DDBFF3A6-3D76-4E00-96C3-6632506576FE}" destId="{56DC83EA-3564-44F1-B1FB-AAE2F67193C0}" srcOrd="0" destOrd="0" presId="urn:microsoft.com/office/officeart/2005/8/layout/hList6"/>
    <dgm:cxn modelId="{F80FAF15-1912-43EC-86EE-E1B28A28BC7E}" type="presParOf" srcId="{DDBFF3A6-3D76-4E00-96C3-6632506576FE}" destId="{C7227B4A-107E-4516-A85F-29A7BC7AAB07}" srcOrd="1" destOrd="0" presId="urn:microsoft.com/office/officeart/2005/8/layout/hList6"/>
    <dgm:cxn modelId="{DB3B40AB-2D92-464A-B492-2A99B10CADBC}" type="presParOf" srcId="{DDBFF3A6-3D76-4E00-96C3-6632506576FE}" destId="{61B8DA33-A3E3-4307-B38E-42170FB7E6C3}" srcOrd="2" destOrd="0" presId="urn:microsoft.com/office/officeart/2005/8/layout/hList6"/>
    <dgm:cxn modelId="{D769B722-210D-4EB0-B0A0-38578B61CE21}" type="presParOf" srcId="{DDBFF3A6-3D76-4E00-96C3-6632506576FE}" destId="{CEAB969F-90F0-4499-BC6E-ABD4E83D5A75}" srcOrd="3" destOrd="0" presId="urn:microsoft.com/office/officeart/2005/8/layout/hList6"/>
    <dgm:cxn modelId="{2C3180E6-ADBC-444C-8A1D-1F6A2BAE4FB6}" type="presParOf" srcId="{DDBFF3A6-3D76-4E00-96C3-6632506576FE}" destId="{F0078F28-F830-46B9-98FE-BAE96C361892}" srcOrd="4" destOrd="0" presId="urn:microsoft.com/office/officeart/2005/8/layout/hList6"/>
    <dgm:cxn modelId="{37488D5A-90B6-407C-9A58-7BB7F99EE2AF}" type="presParOf" srcId="{DDBFF3A6-3D76-4E00-96C3-6632506576FE}" destId="{E8074818-E6AE-4725-92E8-E5D1BAA7BF0D}" srcOrd="5" destOrd="0" presId="urn:microsoft.com/office/officeart/2005/8/layout/hList6"/>
    <dgm:cxn modelId="{B7BB54E8-EC65-4D97-A21C-8A57A2E0BA42}" type="presParOf" srcId="{DDBFF3A6-3D76-4E00-96C3-6632506576FE}" destId="{4FE23A8C-D50E-4901-9441-27F1145F282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706F42-45FE-4066-B387-A6A7BA1F1F4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6B679F8-7943-4EE4-95F1-34C38A072313}">
      <dgm:prSet/>
      <dgm:spPr/>
      <dgm:t>
        <a:bodyPr/>
        <a:lstStyle/>
        <a:p>
          <a:r>
            <a:rPr lang="es-MX"/>
            <a:t>Marco regulatorio para ciertos servicios financieros de base tecnológica.</a:t>
          </a:r>
          <a:endParaRPr lang="es-CL"/>
        </a:p>
      </dgm:t>
    </dgm:pt>
    <dgm:pt modelId="{B3666FA9-28EE-44FB-9E03-8B7C9D0C9A56}" type="parTrans" cxnId="{08C7722C-D5B9-420D-9877-BF1851CA1152}">
      <dgm:prSet/>
      <dgm:spPr/>
      <dgm:t>
        <a:bodyPr/>
        <a:lstStyle/>
        <a:p>
          <a:endParaRPr lang="es-CL"/>
        </a:p>
      </dgm:t>
    </dgm:pt>
    <dgm:pt modelId="{1EF5A448-8508-4B0F-8E34-F1505BA6D926}" type="sibTrans" cxnId="{08C7722C-D5B9-420D-9877-BF1851CA1152}">
      <dgm:prSet/>
      <dgm:spPr/>
      <dgm:t>
        <a:bodyPr/>
        <a:lstStyle/>
        <a:p>
          <a:endParaRPr lang="es-CL"/>
        </a:p>
      </dgm:t>
    </dgm:pt>
    <dgm:pt modelId="{0C8D6606-A743-431D-AC19-F25783EAECB9}">
      <dgm:prSet/>
      <dgm:spPr/>
      <dgm:t>
        <a:bodyPr/>
        <a:lstStyle/>
        <a:p>
          <a:r>
            <a:rPr lang="es-MX"/>
            <a:t>Sistema de Finanzas Abiertas (Open Banking) que posibilitará intercambio de información  financiera de clientes.</a:t>
          </a:r>
          <a:endParaRPr lang="es-CL"/>
        </a:p>
      </dgm:t>
    </dgm:pt>
    <dgm:pt modelId="{2E674762-198C-4764-8B37-B372D5B72006}" type="parTrans" cxnId="{3B87ABA0-6A21-47C4-8694-5504A5239A17}">
      <dgm:prSet/>
      <dgm:spPr/>
      <dgm:t>
        <a:bodyPr/>
        <a:lstStyle/>
        <a:p>
          <a:endParaRPr lang="es-CL"/>
        </a:p>
      </dgm:t>
    </dgm:pt>
    <dgm:pt modelId="{993EFDF7-D992-454D-B884-5F6D16FB5C32}" type="sibTrans" cxnId="{3B87ABA0-6A21-47C4-8694-5504A5239A17}">
      <dgm:prSet/>
      <dgm:spPr/>
      <dgm:t>
        <a:bodyPr/>
        <a:lstStyle/>
        <a:p>
          <a:endParaRPr lang="es-CL"/>
        </a:p>
      </dgm:t>
    </dgm:pt>
    <dgm:pt modelId="{0A8200B7-6762-44FD-B99D-17A1F45AA9EE}">
      <dgm:prSet/>
      <dgm:spPr/>
      <dgm:t>
        <a:bodyPr/>
        <a:lstStyle/>
        <a:p>
          <a:r>
            <a:rPr lang="es-MX"/>
            <a:t>Regula a los proveedores de servicios de iniciación de pagos, quienes podrán prestar servicios para efectuar transferencias electrónicas desde la cuenta de los clientes a cuentas de terceros, operando como medio de pago sin necesidad de hacer uso de tarjetas. </a:t>
          </a:r>
          <a:endParaRPr lang="es-CL"/>
        </a:p>
      </dgm:t>
    </dgm:pt>
    <dgm:pt modelId="{147BB750-8D5A-40C9-8881-B2D284923E7A}" type="parTrans" cxnId="{FE54F5C5-06A7-49B3-9815-AB5AE455038D}">
      <dgm:prSet/>
      <dgm:spPr/>
      <dgm:t>
        <a:bodyPr/>
        <a:lstStyle/>
        <a:p>
          <a:endParaRPr lang="es-CL"/>
        </a:p>
      </dgm:t>
    </dgm:pt>
    <dgm:pt modelId="{5B162329-E206-411C-8F6C-6E5F629A86A4}" type="sibTrans" cxnId="{FE54F5C5-06A7-49B3-9815-AB5AE455038D}">
      <dgm:prSet/>
      <dgm:spPr/>
      <dgm:t>
        <a:bodyPr/>
        <a:lstStyle/>
        <a:p>
          <a:endParaRPr lang="es-CL"/>
        </a:p>
      </dgm:t>
    </dgm:pt>
    <dgm:pt modelId="{BC78985E-D32E-439F-BBA0-B2131B98A6C4}">
      <dgm:prSet/>
      <dgm:spPr/>
      <dgm:t>
        <a:bodyPr/>
        <a:lstStyle/>
        <a:p>
          <a:r>
            <a:rPr lang="es-MX"/>
            <a:t>Se reconoce el uso de criptoactivos como medios de pagos.</a:t>
          </a:r>
          <a:endParaRPr lang="es-CL"/>
        </a:p>
      </dgm:t>
    </dgm:pt>
    <dgm:pt modelId="{B6DF8A40-3A35-4E00-BECC-CF86D66F5148}" type="parTrans" cxnId="{00D8A2B8-A1F7-4816-AEF3-38293587BB68}">
      <dgm:prSet/>
      <dgm:spPr/>
      <dgm:t>
        <a:bodyPr/>
        <a:lstStyle/>
        <a:p>
          <a:endParaRPr lang="es-CL"/>
        </a:p>
      </dgm:t>
    </dgm:pt>
    <dgm:pt modelId="{DCE9BE29-14C0-4AE2-B293-DB483C978635}" type="sibTrans" cxnId="{00D8A2B8-A1F7-4816-AEF3-38293587BB68}">
      <dgm:prSet/>
      <dgm:spPr/>
      <dgm:t>
        <a:bodyPr/>
        <a:lstStyle/>
        <a:p>
          <a:endParaRPr lang="es-CL"/>
        </a:p>
      </dgm:t>
    </dgm:pt>
    <dgm:pt modelId="{C63C7E9A-3F0F-42A0-A0D4-11F3AB1D28B8}" type="pres">
      <dgm:prSet presAssocID="{8B706F42-45FE-4066-B387-A6A7BA1F1F45}" presName="Name0" presStyleCnt="0">
        <dgm:presLayoutVars>
          <dgm:dir/>
          <dgm:resizeHandles val="exact"/>
        </dgm:presLayoutVars>
      </dgm:prSet>
      <dgm:spPr/>
    </dgm:pt>
    <dgm:pt modelId="{EAD17C5F-0339-4F8B-8B25-D2EED1AE2A2E}" type="pres">
      <dgm:prSet presAssocID="{8B706F42-45FE-4066-B387-A6A7BA1F1F45}" presName="fgShape" presStyleLbl="fgShp" presStyleIdx="0" presStyleCnt="1"/>
      <dgm:spPr/>
    </dgm:pt>
    <dgm:pt modelId="{2D0F5943-8EC4-414C-B13F-741D964E75DC}" type="pres">
      <dgm:prSet presAssocID="{8B706F42-45FE-4066-B387-A6A7BA1F1F45}" presName="linComp" presStyleCnt="0"/>
      <dgm:spPr/>
    </dgm:pt>
    <dgm:pt modelId="{34D08F17-15CD-4E4D-9F65-8ADAC3E49EB8}" type="pres">
      <dgm:prSet presAssocID="{96B679F8-7943-4EE4-95F1-34C38A072313}" presName="compNode" presStyleCnt="0"/>
      <dgm:spPr/>
    </dgm:pt>
    <dgm:pt modelId="{2A900A09-AEB8-4A36-BB75-3FC1EE57761D}" type="pres">
      <dgm:prSet presAssocID="{96B679F8-7943-4EE4-95F1-34C38A072313}" presName="bkgdShape" presStyleLbl="node1" presStyleIdx="0" presStyleCnt="4"/>
      <dgm:spPr/>
    </dgm:pt>
    <dgm:pt modelId="{AECA10CF-FB7C-4CF8-B524-BEA330D9B4A5}" type="pres">
      <dgm:prSet presAssocID="{96B679F8-7943-4EE4-95F1-34C38A072313}" presName="nodeTx" presStyleLbl="node1" presStyleIdx="0" presStyleCnt="4">
        <dgm:presLayoutVars>
          <dgm:bulletEnabled val="1"/>
        </dgm:presLayoutVars>
      </dgm:prSet>
      <dgm:spPr/>
    </dgm:pt>
    <dgm:pt modelId="{965A8DDF-986F-4D59-A05B-A48921105C05}" type="pres">
      <dgm:prSet presAssocID="{96B679F8-7943-4EE4-95F1-34C38A072313}" presName="invisiNode" presStyleLbl="node1" presStyleIdx="0" presStyleCnt="4"/>
      <dgm:spPr/>
    </dgm:pt>
    <dgm:pt modelId="{F33B8860-678B-47C3-9AD1-652B97911A21}" type="pres">
      <dgm:prSet presAssocID="{96B679F8-7943-4EE4-95F1-34C38A072313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ectar con relleno sólido"/>
        </a:ext>
      </dgm:extLst>
    </dgm:pt>
    <dgm:pt modelId="{5CB15E06-56C5-4447-9F7F-13B0ABC7DDAE}" type="pres">
      <dgm:prSet presAssocID="{1EF5A448-8508-4B0F-8E34-F1505BA6D926}" presName="sibTrans" presStyleLbl="sibTrans2D1" presStyleIdx="0" presStyleCnt="0"/>
      <dgm:spPr/>
    </dgm:pt>
    <dgm:pt modelId="{B6ED6A0E-01E7-41A4-B9C3-F548EB76287E}" type="pres">
      <dgm:prSet presAssocID="{0C8D6606-A743-431D-AC19-F25783EAECB9}" presName="compNode" presStyleCnt="0"/>
      <dgm:spPr/>
    </dgm:pt>
    <dgm:pt modelId="{6395004E-C8DF-46FF-ADD3-B420D5FD09E6}" type="pres">
      <dgm:prSet presAssocID="{0C8D6606-A743-431D-AC19-F25783EAECB9}" presName="bkgdShape" presStyleLbl="node1" presStyleIdx="1" presStyleCnt="4"/>
      <dgm:spPr/>
    </dgm:pt>
    <dgm:pt modelId="{2A6C6AE4-C538-485C-8016-ED169A019592}" type="pres">
      <dgm:prSet presAssocID="{0C8D6606-A743-431D-AC19-F25783EAECB9}" presName="nodeTx" presStyleLbl="node1" presStyleIdx="1" presStyleCnt="4">
        <dgm:presLayoutVars>
          <dgm:bulletEnabled val="1"/>
        </dgm:presLayoutVars>
      </dgm:prSet>
      <dgm:spPr/>
    </dgm:pt>
    <dgm:pt modelId="{18B17B3C-8C12-41D8-BD34-816DFE578361}" type="pres">
      <dgm:prSet presAssocID="{0C8D6606-A743-431D-AC19-F25783EAECB9}" presName="invisiNode" presStyleLbl="node1" presStyleIdx="1" presStyleCnt="4"/>
      <dgm:spPr/>
    </dgm:pt>
    <dgm:pt modelId="{1A2B06EF-6005-45B3-9825-C3698BA55C47}" type="pres">
      <dgm:prSet presAssocID="{0C8D6606-A743-431D-AC19-F25783EAECB9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agrama de flujo circular con relleno sólido"/>
        </a:ext>
      </dgm:extLst>
    </dgm:pt>
    <dgm:pt modelId="{D0608B66-E8BA-447D-BEBB-DF7994BF32FB}" type="pres">
      <dgm:prSet presAssocID="{993EFDF7-D992-454D-B884-5F6D16FB5C32}" presName="sibTrans" presStyleLbl="sibTrans2D1" presStyleIdx="0" presStyleCnt="0"/>
      <dgm:spPr/>
    </dgm:pt>
    <dgm:pt modelId="{9375CC29-EAAE-4BD8-ABA5-1413895270BC}" type="pres">
      <dgm:prSet presAssocID="{0A8200B7-6762-44FD-B99D-17A1F45AA9EE}" presName="compNode" presStyleCnt="0"/>
      <dgm:spPr/>
    </dgm:pt>
    <dgm:pt modelId="{9E82CDC7-12E8-437D-ACF0-F323500CB11F}" type="pres">
      <dgm:prSet presAssocID="{0A8200B7-6762-44FD-B99D-17A1F45AA9EE}" presName="bkgdShape" presStyleLbl="node1" presStyleIdx="2" presStyleCnt="4"/>
      <dgm:spPr/>
    </dgm:pt>
    <dgm:pt modelId="{BA3FC327-8AEF-4266-9B9F-80FCC7C27C49}" type="pres">
      <dgm:prSet presAssocID="{0A8200B7-6762-44FD-B99D-17A1F45AA9EE}" presName="nodeTx" presStyleLbl="node1" presStyleIdx="2" presStyleCnt="4">
        <dgm:presLayoutVars>
          <dgm:bulletEnabled val="1"/>
        </dgm:presLayoutVars>
      </dgm:prSet>
      <dgm:spPr/>
    </dgm:pt>
    <dgm:pt modelId="{1BCD3421-1711-48FD-AC36-34D369328244}" type="pres">
      <dgm:prSet presAssocID="{0A8200B7-6762-44FD-B99D-17A1F45AA9EE}" presName="invisiNode" presStyleLbl="node1" presStyleIdx="2" presStyleCnt="4"/>
      <dgm:spPr/>
    </dgm:pt>
    <dgm:pt modelId="{A57DEF07-4AC4-46D8-AAF5-0DD035027589}" type="pres">
      <dgm:prSet presAssocID="{0A8200B7-6762-44FD-B99D-17A1F45AA9EE}" presName="imagNode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ero volando con relleno sólido"/>
        </a:ext>
      </dgm:extLst>
    </dgm:pt>
    <dgm:pt modelId="{836A04EE-262F-49A1-A77A-F90F12B73290}" type="pres">
      <dgm:prSet presAssocID="{5B162329-E206-411C-8F6C-6E5F629A86A4}" presName="sibTrans" presStyleLbl="sibTrans2D1" presStyleIdx="0" presStyleCnt="0"/>
      <dgm:spPr/>
    </dgm:pt>
    <dgm:pt modelId="{F5E0CBC2-0D80-4B19-9DD8-A159BA5C5ADD}" type="pres">
      <dgm:prSet presAssocID="{BC78985E-D32E-439F-BBA0-B2131B98A6C4}" presName="compNode" presStyleCnt="0"/>
      <dgm:spPr/>
    </dgm:pt>
    <dgm:pt modelId="{729C9F3A-117E-4F3A-BC4E-1D3B1A471CE4}" type="pres">
      <dgm:prSet presAssocID="{BC78985E-D32E-439F-BBA0-B2131B98A6C4}" presName="bkgdShape" presStyleLbl="node1" presStyleIdx="3" presStyleCnt="4"/>
      <dgm:spPr/>
    </dgm:pt>
    <dgm:pt modelId="{1E706105-56C7-484B-B9A7-CD11430A85F9}" type="pres">
      <dgm:prSet presAssocID="{BC78985E-D32E-439F-BBA0-B2131B98A6C4}" presName="nodeTx" presStyleLbl="node1" presStyleIdx="3" presStyleCnt="4">
        <dgm:presLayoutVars>
          <dgm:bulletEnabled val="1"/>
        </dgm:presLayoutVars>
      </dgm:prSet>
      <dgm:spPr/>
    </dgm:pt>
    <dgm:pt modelId="{68004832-8931-4469-B660-577A8CAB7A99}" type="pres">
      <dgm:prSet presAssocID="{BC78985E-D32E-439F-BBA0-B2131B98A6C4}" presName="invisiNode" presStyleLbl="node1" presStyleIdx="3" presStyleCnt="4"/>
      <dgm:spPr/>
    </dgm:pt>
    <dgm:pt modelId="{4B1FAE2C-CD38-4B89-A05E-5F84C5D48EE3}" type="pres">
      <dgm:prSet presAssocID="{BC78985E-D32E-439F-BBA0-B2131B98A6C4}" presName="imagNode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tcoin con relleno sólido"/>
        </a:ext>
      </dgm:extLst>
    </dgm:pt>
  </dgm:ptLst>
  <dgm:cxnLst>
    <dgm:cxn modelId="{08C7722C-D5B9-420D-9877-BF1851CA1152}" srcId="{8B706F42-45FE-4066-B387-A6A7BA1F1F45}" destId="{96B679F8-7943-4EE4-95F1-34C38A072313}" srcOrd="0" destOrd="0" parTransId="{B3666FA9-28EE-44FB-9E03-8B7C9D0C9A56}" sibTransId="{1EF5A448-8508-4B0F-8E34-F1505BA6D926}"/>
    <dgm:cxn modelId="{260B1F4A-750F-4B43-AB38-5EA8D737846B}" type="presOf" srcId="{BC78985E-D32E-439F-BBA0-B2131B98A6C4}" destId="{1E706105-56C7-484B-B9A7-CD11430A85F9}" srcOrd="1" destOrd="0" presId="urn:microsoft.com/office/officeart/2005/8/layout/hList7"/>
    <dgm:cxn modelId="{4BAD516F-2794-4E33-9897-C03C269BA0E0}" type="presOf" srcId="{993EFDF7-D992-454D-B884-5F6D16FB5C32}" destId="{D0608B66-E8BA-447D-BEBB-DF7994BF32FB}" srcOrd="0" destOrd="0" presId="urn:microsoft.com/office/officeart/2005/8/layout/hList7"/>
    <dgm:cxn modelId="{89EFB250-E53A-4184-B52C-AE521BCEAF8D}" type="presOf" srcId="{0C8D6606-A743-431D-AC19-F25783EAECB9}" destId="{2A6C6AE4-C538-485C-8016-ED169A019592}" srcOrd="1" destOrd="0" presId="urn:microsoft.com/office/officeart/2005/8/layout/hList7"/>
    <dgm:cxn modelId="{C4100952-AF4F-4AC8-96B5-B8E23D2103EC}" type="presOf" srcId="{0A8200B7-6762-44FD-B99D-17A1F45AA9EE}" destId="{BA3FC327-8AEF-4266-9B9F-80FCC7C27C49}" srcOrd="1" destOrd="0" presId="urn:microsoft.com/office/officeart/2005/8/layout/hList7"/>
    <dgm:cxn modelId="{79D95C88-F573-4836-91D4-D41345406DF8}" type="presOf" srcId="{8B706F42-45FE-4066-B387-A6A7BA1F1F45}" destId="{C63C7E9A-3F0F-42A0-A0D4-11F3AB1D28B8}" srcOrd="0" destOrd="0" presId="urn:microsoft.com/office/officeart/2005/8/layout/hList7"/>
    <dgm:cxn modelId="{F92CF38F-EF98-4469-B0A1-3F7CF67B2B8B}" type="presOf" srcId="{96B679F8-7943-4EE4-95F1-34C38A072313}" destId="{2A900A09-AEB8-4A36-BB75-3FC1EE57761D}" srcOrd="0" destOrd="0" presId="urn:microsoft.com/office/officeart/2005/8/layout/hList7"/>
    <dgm:cxn modelId="{E564D599-FECB-424B-B917-31185949A8D0}" type="presOf" srcId="{96B679F8-7943-4EE4-95F1-34C38A072313}" destId="{AECA10CF-FB7C-4CF8-B524-BEA330D9B4A5}" srcOrd="1" destOrd="0" presId="urn:microsoft.com/office/officeart/2005/8/layout/hList7"/>
    <dgm:cxn modelId="{2BB5C49B-3A33-4786-9C6E-CFB09F222F5A}" type="presOf" srcId="{0A8200B7-6762-44FD-B99D-17A1F45AA9EE}" destId="{9E82CDC7-12E8-437D-ACF0-F323500CB11F}" srcOrd="0" destOrd="0" presId="urn:microsoft.com/office/officeart/2005/8/layout/hList7"/>
    <dgm:cxn modelId="{154E1B9C-8C01-4D78-82CA-BB5822A038D3}" type="presOf" srcId="{0C8D6606-A743-431D-AC19-F25783EAECB9}" destId="{6395004E-C8DF-46FF-ADD3-B420D5FD09E6}" srcOrd="0" destOrd="0" presId="urn:microsoft.com/office/officeart/2005/8/layout/hList7"/>
    <dgm:cxn modelId="{7E7F609E-6A0A-4DCA-8E89-4F9E78F2C4DF}" type="presOf" srcId="{5B162329-E206-411C-8F6C-6E5F629A86A4}" destId="{836A04EE-262F-49A1-A77A-F90F12B73290}" srcOrd="0" destOrd="0" presId="urn:microsoft.com/office/officeart/2005/8/layout/hList7"/>
    <dgm:cxn modelId="{3B87ABA0-6A21-47C4-8694-5504A5239A17}" srcId="{8B706F42-45FE-4066-B387-A6A7BA1F1F45}" destId="{0C8D6606-A743-431D-AC19-F25783EAECB9}" srcOrd="1" destOrd="0" parTransId="{2E674762-198C-4764-8B37-B372D5B72006}" sibTransId="{993EFDF7-D992-454D-B884-5F6D16FB5C32}"/>
    <dgm:cxn modelId="{B82D4FA9-4CE2-43D5-92A1-DE3DB4864E4E}" type="presOf" srcId="{1EF5A448-8508-4B0F-8E34-F1505BA6D926}" destId="{5CB15E06-56C5-4447-9F7F-13B0ABC7DDAE}" srcOrd="0" destOrd="0" presId="urn:microsoft.com/office/officeart/2005/8/layout/hList7"/>
    <dgm:cxn modelId="{00D8A2B8-A1F7-4816-AEF3-38293587BB68}" srcId="{8B706F42-45FE-4066-B387-A6A7BA1F1F45}" destId="{BC78985E-D32E-439F-BBA0-B2131B98A6C4}" srcOrd="3" destOrd="0" parTransId="{B6DF8A40-3A35-4E00-BECC-CF86D66F5148}" sibTransId="{DCE9BE29-14C0-4AE2-B293-DB483C978635}"/>
    <dgm:cxn modelId="{FE54F5C5-06A7-49B3-9815-AB5AE455038D}" srcId="{8B706F42-45FE-4066-B387-A6A7BA1F1F45}" destId="{0A8200B7-6762-44FD-B99D-17A1F45AA9EE}" srcOrd="2" destOrd="0" parTransId="{147BB750-8D5A-40C9-8881-B2D284923E7A}" sibTransId="{5B162329-E206-411C-8F6C-6E5F629A86A4}"/>
    <dgm:cxn modelId="{12B2CDD1-BD62-485A-ABFB-F4F143A5DD8F}" type="presOf" srcId="{BC78985E-D32E-439F-BBA0-B2131B98A6C4}" destId="{729C9F3A-117E-4F3A-BC4E-1D3B1A471CE4}" srcOrd="0" destOrd="0" presId="urn:microsoft.com/office/officeart/2005/8/layout/hList7"/>
    <dgm:cxn modelId="{F6E055D8-67BC-4AD6-9582-2F27B9501ABA}" type="presParOf" srcId="{C63C7E9A-3F0F-42A0-A0D4-11F3AB1D28B8}" destId="{EAD17C5F-0339-4F8B-8B25-D2EED1AE2A2E}" srcOrd="0" destOrd="0" presId="urn:microsoft.com/office/officeart/2005/8/layout/hList7"/>
    <dgm:cxn modelId="{E3B97CC7-FD2A-43B3-83A2-753C3AE55C05}" type="presParOf" srcId="{C63C7E9A-3F0F-42A0-A0D4-11F3AB1D28B8}" destId="{2D0F5943-8EC4-414C-B13F-741D964E75DC}" srcOrd="1" destOrd="0" presId="urn:microsoft.com/office/officeart/2005/8/layout/hList7"/>
    <dgm:cxn modelId="{06CD3B6C-7D6C-4D2C-9B67-051C8A156C62}" type="presParOf" srcId="{2D0F5943-8EC4-414C-B13F-741D964E75DC}" destId="{34D08F17-15CD-4E4D-9F65-8ADAC3E49EB8}" srcOrd="0" destOrd="0" presId="urn:microsoft.com/office/officeart/2005/8/layout/hList7"/>
    <dgm:cxn modelId="{26DA69E9-2FF7-4A38-823D-E44DA806EAFF}" type="presParOf" srcId="{34D08F17-15CD-4E4D-9F65-8ADAC3E49EB8}" destId="{2A900A09-AEB8-4A36-BB75-3FC1EE57761D}" srcOrd="0" destOrd="0" presId="urn:microsoft.com/office/officeart/2005/8/layout/hList7"/>
    <dgm:cxn modelId="{AAF1EAB8-2A41-4907-BA3D-24889684870B}" type="presParOf" srcId="{34D08F17-15CD-4E4D-9F65-8ADAC3E49EB8}" destId="{AECA10CF-FB7C-4CF8-B524-BEA330D9B4A5}" srcOrd="1" destOrd="0" presId="urn:microsoft.com/office/officeart/2005/8/layout/hList7"/>
    <dgm:cxn modelId="{2A983C3C-1F4A-44B6-B570-A252A60B8825}" type="presParOf" srcId="{34D08F17-15CD-4E4D-9F65-8ADAC3E49EB8}" destId="{965A8DDF-986F-4D59-A05B-A48921105C05}" srcOrd="2" destOrd="0" presId="urn:microsoft.com/office/officeart/2005/8/layout/hList7"/>
    <dgm:cxn modelId="{EE0EAFC2-69B7-4D28-9CD8-D7D1A5E773AF}" type="presParOf" srcId="{34D08F17-15CD-4E4D-9F65-8ADAC3E49EB8}" destId="{F33B8860-678B-47C3-9AD1-652B97911A21}" srcOrd="3" destOrd="0" presId="urn:microsoft.com/office/officeart/2005/8/layout/hList7"/>
    <dgm:cxn modelId="{42C29EDA-50F6-4CFA-B6C0-7DE3AEF343AC}" type="presParOf" srcId="{2D0F5943-8EC4-414C-B13F-741D964E75DC}" destId="{5CB15E06-56C5-4447-9F7F-13B0ABC7DDAE}" srcOrd="1" destOrd="0" presId="urn:microsoft.com/office/officeart/2005/8/layout/hList7"/>
    <dgm:cxn modelId="{F915CD6F-FA68-422D-9D3F-E34B921155D4}" type="presParOf" srcId="{2D0F5943-8EC4-414C-B13F-741D964E75DC}" destId="{B6ED6A0E-01E7-41A4-B9C3-F548EB76287E}" srcOrd="2" destOrd="0" presId="urn:microsoft.com/office/officeart/2005/8/layout/hList7"/>
    <dgm:cxn modelId="{E549569B-4770-4212-AA45-7E68C7140D11}" type="presParOf" srcId="{B6ED6A0E-01E7-41A4-B9C3-F548EB76287E}" destId="{6395004E-C8DF-46FF-ADD3-B420D5FD09E6}" srcOrd="0" destOrd="0" presId="urn:microsoft.com/office/officeart/2005/8/layout/hList7"/>
    <dgm:cxn modelId="{E5564427-5A42-49F4-A97C-36A6F0913626}" type="presParOf" srcId="{B6ED6A0E-01E7-41A4-B9C3-F548EB76287E}" destId="{2A6C6AE4-C538-485C-8016-ED169A019592}" srcOrd="1" destOrd="0" presId="urn:microsoft.com/office/officeart/2005/8/layout/hList7"/>
    <dgm:cxn modelId="{CC32CCED-E0FA-4E60-8B87-B8331F1C3833}" type="presParOf" srcId="{B6ED6A0E-01E7-41A4-B9C3-F548EB76287E}" destId="{18B17B3C-8C12-41D8-BD34-816DFE578361}" srcOrd="2" destOrd="0" presId="urn:microsoft.com/office/officeart/2005/8/layout/hList7"/>
    <dgm:cxn modelId="{47EBE27B-A2E3-4816-9471-88CADB5B8F73}" type="presParOf" srcId="{B6ED6A0E-01E7-41A4-B9C3-F548EB76287E}" destId="{1A2B06EF-6005-45B3-9825-C3698BA55C47}" srcOrd="3" destOrd="0" presId="urn:microsoft.com/office/officeart/2005/8/layout/hList7"/>
    <dgm:cxn modelId="{95D71C09-2CDC-42E6-A6E5-AD65C4697D02}" type="presParOf" srcId="{2D0F5943-8EC4-414C-B13F-741D964E75DC}" destId="{D0608B66-E8BA-447D-BEBB-DF7994BF32FB}" srcOrd="3" destOrd="0" presId="urn:microsoft.com/office/officeart/2005/8/layout/hList7"/>
    <dgm:cxn modelId="{D7DE4DC7-CB86-4120-B128-95A4DBE6F9C6}" type="presParOf" srcId="{2D0F5943-8EC4-414C-B13F-741D964E75DC}" destId="{9375CC29-EAAE-4BD8-ABA5-1413895270BC}" srcOrd="4" destOrd="0" presId="urn:microsoft.com/office/officeart/2005/8/layout/hList7"/>
    <dgm:cxn modelId="{8321BCAD-DED6-42DC-80C8-5E4116C175E7}" type="presParOf" srcId="{9375CC29-EAAE-4BD8-ABA5-1413895270BC}" destId="{9E82CDC7-12E8-437D-ACF0-F323500CB11F}" srcOrd="0" destOrd="0" presId="urn:microsoft.com/office/officeart/2005/8/layout/hList7"/>
    <dgm:cxn modelId="{11B7A07D-9B2C-4ACB-B028-7AA4BDBD1B98}" type="presParOf" srcId="{9375CC29-EAAE-4BD8-ABA5-1413895270BC}" destId="{BA3FC327-8AEF-4266-9B9F-80FCC7C27C49}" srcOrd="1" destOrd="0" presId="urn:microsoft.com/office/officeart/2005/8/layout/hList7"/>
    <dgm:cxn modelId="{14734CB5-D8FC-4240-9C25-16A1D19615D0}" type="presParOf" srcId="{9375CC29-EAAE-4BD8-ABA5-1413895270BC}" destId="{1BCD3421-1711-48FD-AC36-34D369328244}" srcOrd="2" destOrd="0" presId="urn:microsoft.com/office/officeart/2005/8/layout/hList7"/>
    <dgm:cxn modelId="{B922650B-2766-4170-813C-0222E72DC2AE}" type="presParOf" srcId="{9375CC29-EAAE-4BD8-ABA5-1413895270BC}" destId="{A57DEF07-4AC4-46D8-AAF5-0DD035027589}" srcOrd="3" destOrd="0" presId="urn:microsoft.com/office/officeart/2005/8/layout/hList7"/>
    <dgm:cxn modelId="{897184F3-0A8F-4142-A4EB-4C0F0CAFC475}" type="presParOf" srcId="{2D0F5943-8EC4-414C-B13F-741D964E75DC}" destId="{836A04EE-262F-49A1-A77A-F90F12B73290}" srcOrd="5" destOrd="0" presId="urn:microsoft.com/office/officeart/2005/8/layout/hList7"/>
    <dgm:cxn modelId="{9D0D1458-4E56-4DD6-8A4F-6886FA02A609}" type="presParOf" srcId="{2D0F5943-8EC4-414C-B13F-741D964E75DC}" destId="{F5E0CBC2-0D80-4B19-9DD8-A159BA5C5ADD}" srcOrd="6" destOrd="0" presId="urn:microsoft.com/office/officeart/2005/8/layout/hList7"/>
    <dgm:cxn modelId="{1CF8E802-79C9-4233-BCE1-F9D33D25D87F}" type="presParOf" srcId="{F5E0CBC2-0D80-4B19-9DD8-A159BA5C5ADD}" destId="{729C9F3A-117E-4F3A-BC4E-1D3B1A471CE4}" srcOrd="0" destOrd="0" presId="urn:microsoft.com/office/officeart/2005/8/layout/hList7"/>
    <dgm:cxn modelId="{F794B17A-4F67-47F9-B56E-064437BA58CC}" type="presParOf" srcId="{F5E0CBC2-0D80-4B19-9DD8-A159BA5C5ADD}" destId="{1E706105-56C7-484B-B9A7-CD11430A85F9}" srcOrd="1" destOrd="0" presId="urn:microsoft.com/office/officeart/2005/8/layout/hList7"/>
    <dgm:cxn modelId="{641CB7B0-F63D-4987-AE2A-52B3B39B1821}" type="presParOf" srcId="{F5E0CBC2-0D80-4B19-9DD8-A159BA5C5ADD}" destId="{68004832-8931-4469-B660-577A8CAB7A99}" srcOrd="2" destOrd="0" presId="urn:microsoft.com/office/officeart/2005/8/layout/hList7"/>
    <dgm:cxn modelId="{5804A332-A053-4E5F-B157-B7F1E36CF7C4}" type="presParOf" srcId="{F5E0CBC2-0D80-4B19-9DD8-A159BA5C5ADD}" destId="{4B1FAE2C-CD38-4B89-A05E-5F84C5D48EE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3753E5-4F69-4DBE-874F-775A213FA8ED}" type="doc">
      <dgm:prSet loTypeId="urn:microsoft.com/office/officeart/2005/8/layout/radial5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D5BEC8D7-6924-4F7C-805A-632DFC91C48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sz="1600" dirty="0">
              <a:solidFill>
                <a:schemeClr val="tx2"/>
              </a:solidFill>
            </a:rPr>
            <a:t>Fintech: Servicios  financieros</a:t>
          </a:r>
          <a:endParaRPr lang="es-CL" sz="1600" dirty="0">
            <a:solidFill>
              <a:schemeClr val="tx2"/>
            </a:solidFill>
          </a:endParaRPr>
        </a:p>
      </dgm:t>
    </dgm:pt>
    <dgm:pt modelId="{C64FFA15-6E1B-4DB8-BE0C-6383A1C19E2C}" type="parTrans" cxnId="{117080BC-BC2B-40FF-AB06-79233EB7496D}">
      <dgm:prSet/>
      <dgm:spPr/>
      <dgm:t>
        <a:bodyPr/>
        <a:lstStyle/>
        <a:p>
          <a:endParaRPr lang="es-CL"/>
        </a:p>
      </dgm:t>
    </dgm:pt>
    <dgm:pt modelId="{188C277D-6F67-4505-B7C6-36985437BA37}" type="sibTrans" cxnId="{117080BC-BC2B-40FF-AB06-79233EB7496D}">
      <dgm:prSet/>
      <dgm:spPr/>
      <dgm:t>
        <a:bodyPr/>
        <a:lstStyle/>
        <a:p>
          <a:endParaRPr lang="es-CL"/>
        </a:p>
      </dgm:t>
    </dgm:pt>
    <dgm:pt modelId="{87360DD7-E12B-4117-9904-7106ED8AEA1C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MX" sz="1600" dirty="0" err="1">
              <a:solidFill>
                <a:schemeClr val="tx2"/>
              </a:solidFill>
            </a:rPr>
            <a:t>Sernac</a:t>
          </a:r>
          <a:endParaRPr lang="es-CL" sz="1600" dirty="0">
            <a:solidFill>
              <a:schemeClr val="tx2"/>
            </a:solidFill>
          </a:endParaRPr>
        </a:p>
      </dgm:t>
    </dgm:pt>
    <dgm:pt modelId="{D0BE5C69-644A-45B4-84F2-CD65783FF51B}" type="parTrans" cxnId="{4FE78880-2FEF-43F2-995B-A154ECFD6699}">
      <dgm:prSet/>
      <dgm:spPr/>
      <dgm:t>
        <a:bodyPr/>
        <a:lstStyle/>
        <a:p>
          <a:endParaRPr lang="es-CL"/>
        </a:p>
      </dgm:t>
    </dgm:pt>
    <dgm:pt modelId="{E54FD740-028A-4233-87F5-EE8EACACB18E}" type="sibTrans" cxnId="{4FE78880-2FEF-43F2-995B-A154ECFD6699}">
      <dgm:prSet/>
      <dgm:spPr/>
      <dgm:t>
        <a:bodyPr/>
        <a:lstStyle/>
        <a:p>
          <a:endParaRPr lang="es-CL"/>
        </a:p>
      </dgm:t>
    </dgm:pt>
    <dgm:pt modelId="{90C675C4-2EFC-4BE4-AD68-7DAA48F9BCA5}">
      <dgm:prSet custT="1"/>
      <dgm:spPr/>
      <dgm:t>
        <a:bodyPr/>
        <a:lstStyle/>
        <a:p>
          <a:r>
            <a:rPr lang="es-MX" sz="1600" dirty="0">
              <a:solidFill>
                <a:schemeClr val="tx2"/>
              </a:solidFill>
            </a:rPr>
            <a:t>CMF</a:t>
          </a:r>
          <a:endParaRPr lang="es-CL" sz="1600" dirty="0">
            <a:solidFill>
              <a:schemeClr val="tx2"/>
            </a:solidFill>
          </a:endParaRPr>
        </a:p>
      </dgm:t>
    </dgm:pt>
    <dgm:pt modelId="{C661C707-F469-410C-A718-F70230D56E5B}" type="parTrans" cxnId="{FDA9C324-B33E-4105-95B2-82E2D1B9AA60}">
      <dgm:prSet/>
      <dgm:spPr/>
      <dgm:t>
        <a:bodyPr/>
        <a:lstStyle/>
        <a:p>
          <a:endParaRPr lang="es-CL"/>
        </a:p>
      </dgm:t>
    </dgm:pt>
    <dgm:pt modelId="{5A650B29-4AA7-4336-ABBA-90DA5ACE30BE}" type="sibTrans" cxnId="{FDA9C324-B33E-4105-95B2-82E2D1B9AA60}">
      <dgm:prSet/>
      <dgm:spPr/>
      <dgm:t>
        <a:bodyPr/>
        <a:lstStyle/>
        <a:p>
          <a:endParaRPr lang="es-CL"/>
        </a:p>
      </dgm:t>
    </dgm:pt>
    <dgm:pt modelId="{BF7AA637-C813-49B9-AD4C-EB9729FAEFCF}">
      <dgm:prSet custT="1"/>
      <dgm:spPr/>
      <dgm:t>
        <a:bodyPr/>
        <a:lstStyle/>
        <a:p>
          <a:r>
            <a:rPr lang="es-MX" sz="1600" dirty="0">
              <a:solidFill>
                <a:schemeClr val="tx2"/>
              </a:solidFill>
            </a:rPr>
            <a:t>Agencia de protección de datos.</a:t>
          </a:r>
          <a:endParaRPr lang="es-CL" sz="1600" dirty="0">
            <a:solidFill>
              <a:schemeClr val="tx2"/>
            </a:solidFill>
          </a:endParaRPr>
        </a:p>
      </dgm:t>
    </dgm:pt>
    <dgm:pt modelId="{81ABC147-B5D7-4671-BEFE-CBEE7A40DD1E}" type="parTrans" cxnId="{75237249-5FE4-4E56-A471-11D287888215}">
      <dgm:prSet/>
      <dgm:spPr/>
      <dgm:t>
        <a:bodyPr/>
        <a:lstStyle/>
        <a:p>
          <a:endParaRPr lang="es-CL"/>
        </a:p>
      </dgm:t>
    </dgm:pt>
    <dgm:pt modelId="{63FFD1A4-0B0E-4A69-B43E-49A41895752F}" type="sibTrans" cxnId="{75237249-5FE4-4E56-A471-11D287888215}">
      <dgm:prSet/>
      <dgm:spPr/>
      <dgm:t>
        <a:bodyPr/>
        <a:lstStyle/>
        <a:p>
          <a:endParaRPr lang="es-CL"/>
        </a:p>
      </dgm:t>
    </dgm:pt>
    <dgm:pt modelId="{045EBDA4-7D95-4D79-938B-BA503B5F4380}">
      <dgm:prSet custT="1"/>
      <dgm:spPr/>
      <dgm:t>
        <a:bodyPr/>
        <a:lstStyle/>
        <a:p>
          <a:r>
            <a:rPr lang="es-MX" sz="1600" dirty="0">
              <a:solidFill>
                <a:schemeClr val="tx2"/>
              </a:solidFill>
            </a:rPr>
            <a:t>Agencia Ciberseguridad</a:t>
          </a:r>
          <a:endParaRPr lang="es-CL" sz="1600" dirty="0">
            <a:solidFill>
              <a:schemeClr val="tx2"/>
            </a:solidFill>
          </a:endParaRPr>
        </a:p>
      </dgm:t>
    </dgm:pt>
    <dgm:pt modelId="{A6B92D40-6D81-429E-A27F-F30A68A4C32C}" type="parTrans" cxnId="{8AF81E75-6ADF-4B1C-9BFA-D907A8351557}">
      <dgm:prSet/>
      <dgm:spPr/>
      <dgm:t>
        <a:bodyPr/>
        <a:lstStyle/>
        <a:p>
          <a:endParaRPr lang="es-CL"/>
        </a:p>
      </dgm:t>
    </dgm:pt>
    <dgm:pt modelId="{4470D9C9-5787-478A-B87F-2326932BF427}" type="sibTrans" cxnId="{8AF81E75-6ADF-4B1C-9BFA-D907A8351557}">
      <dgm:prSet/>
      <dgm:spPr/>
      <dgm:t>
        <a:bodyPr/>
        <a:lstStyle/>
        <a:p>
          <a:endParaRPr lang="es-CL"/>
        </a:p>
      </dgm:t>
    </dgm:pt>
    <dgm:pt modelId="{0A64CC1C-3040-4D3E-8EFC-8A4C0E2550E1}" type="pres">
      <dgm:prSet presAssocID="{B63753E5-4F69-4DBE-874F-775A213FA8E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8709454-2F79-4D4D-99BA-79A35B5CEB9C}" type="pres">
      <dgm:prSet presAssocID="{D5BEC8D7-6924-4F7C-805A-632DFC91C48F}" presName="centerShape" presStyleLbl="node0" presStyleIdx="0" presStyleCnt="1" custScaleX="130842" custScaleY="126658"/>
      <dgm:spPr/>
    </dgm:pt>
    <dgm:pt modelId="{CBCF4025-BE1C-4E89-B4DF-FD0CC0371DC4}" type="pres">
      <dgm:prSet presAssocID="{D0BE5C69-644A-45B4-84F2-CD65783FF51B}" presName="parTrans" presStyleLbl="sibTrans2D1" presStyleIdx="0" presStyleCnt="4"/>
      <dgm:spPr/>
    </dgm:pt>
    <dgm:pt modelId="{9C39B81D-A165-4313-BCC2-BBC54823C987}" type="pres">
      <dgm:prSet presAssocID="{D0BE5C69-644A-45B4-84F2-CD65783FF51B}" presName="connectorText" presStyleLbl="sibTrans2D1" presStyleIdx="0" presStyleCnt="4"/>
      <dgm:spPr/>
    </dgm:pt>
    <dgm:pt modelId="{4A25F155-AFEC-4953-B37C-AE50E9CCCF6B}" type="pres">
      <dgm:prSet presAssocID="{87360DD7-E12B-4117-9904-7106ED8AEA1C}" presName="node" presStyleLbl="node1" presStyleIdx="0" presStyleCnt="4" custScaleX="133819" custScaleY="121583">
        <dgm:presLayoutVars>
          <dgm:bulletEnabled val="1"/>
        </dgm:presLayoutVars>
      </dgm:prSet>
      <dgm:spPr/>
    </dgm:pt>
    <dgm:pt modelId="{54F88D54-1FEC-40AF-AC3B-FDCF5367BAC0}" type="pres">
      <dgm:prSet presAssocID="{C661C707-F469-410C-A718-F70230D56E5B}" presName="parTrans" presStyleLbl="sibTrans2D1" presStyleIdx="1" presStyleCnt="4"/>
      <dgm:spPr/>
    </dgm:pt>
    <dgm:pt modelId="{FB61784E-2B02-4263-9762-145BF72E0289}" type="pres">
      <dgm:prSet presAssocID="{C661C707-F469-410C-A718-F70230D56E5B}" presName="connectorText" presStyleLbl="sibTrans2D1" presStyleIdx="1" presStyleCnt="4"/>
      <dgm:spPr/>
    </dgm:pt>
    <dgm:pt modelId="{404571AF-AE8F-4EA8-9786-E0417135D163}" type="pres">
      <dgm:prSet presAssocID="{90C675C4-2EFC-4BE4-AD68-7DAA48F9BCA5}" presName="node" presStyleLbl="node1" presStyleIdx="1" presStyleCnt="4" custScaleX="121598" custScaleY="114944">
        <dgm:presLayoutVars>
          <dgm:bulletEnabled val="1"/>
        </dgm:presLayoutVars>
      </dgm:prSet>
      <dgm:spPr/>
    </dgm:pt>
    <dgm:pt modelId="{539C344F-50AD-4827-B6CC-882A1E431EE5}" type="pres">
      <dgm:prSet presAssocID="{81ABC147-B5D7-4671-BEFE-CBEE7A40DD1E}" presName="parTrans" presStyleLbl="sibTrans2D1" presStyleIdx="2" presStyleCnt="4"/>
      <dgm:spPr/>
    </dgm:pt>
    <dgm:pt modelId="{EBA52998-247B-4EBD-8486-D9B7F3A18274}" type="pres">
      <dgm:prSet presAssocID="{81ABC147-B5D7-4671-BEFE-CBEE7A40DD1E}" presName="connectorText" presStyleLbl="sibTrans2D1" presStyleIdx="2" presStyleCnt="4"/>
      <dgm:spPr/>
    </dgm:pt>
    <dgm:pt modelId="{96B36AEA-3BE8-408B-A09A-CF7014C95385}" type="pres">
      <dgm:prSet presAssocID="{BF7AA637-C813-49B9-AD4C-EB9729FAEFCF}" presName="node" presStyleLbl="node1" presStyleIdx="2" presStyleCnt="4" custScaleX="118607" custScaleY="105678">
        <dgm:presLayoutVars>
          <dgm:bulletEnabled val="1"/>
        </dgm:presLayoutVars>
      </dgm:prSet>
      <dgm:spPr/>
    </dgm:pt>
    <dgm:pt modelId="{9EA6C4E8-A645-4516-B9CF-6296B9593B85}" type="pres">
      <dgm:prSet presAssocID="{A6B92D40-6D81-429E-A27F-F30A68A4C32C}" presName="parTrans" presStyleLbl="sibTrans2D1" presStyleIdx="3" presStyleCnt="4"/>
      <dgm:spPr/>
    </dgm:pt>
    <dgm:pt modelId="{611E7C28-F219-48C1-ABCF-D10C400DF43A}" type="pres">
      <dgm:prSet presAssocID="{A6B92D40-6D81-429E-A27F-F30A68A4C32C}" presName="connectorText" presStyleLbl="sibTrans2D1" presStyleIdx="3" presStyleCnt="4"/>
      <dgm:spPr/>
    </dgm:pt>
    <dgm:pt modelId="{191A719C-0BE6-4E8E-BD3A-FE6BA75F1D9F}" type="pres">
      <dgm:prSet presAssocID="{045EBDA4-7D95-4D79-938B-BA503B5F4380}" presName="node" presStyleLbl="node1" presStyleIdx="3" presStyleCnt="4" custScaleX="117433" custScaleY="114049">
        <dgm:presLayoutVars>
          <dgm:bulletEnabled val="1"/>
        </dgm:presLayoutVars>
      </dgm:prSet>
      <dgm:spPr/>
    </dgm:pt>
  </dgm:ptLst>
  <dgm:cxnLst>
    <dgm:cxn modelId="{BEA4EC0B-EFD7-4555-8A96-12B5E89C8CC8}" type="presOf" srcId="{D5BEC8D7-6924-4F7C-805A-632DFC91C48F}" destId="{98709454-2F79-4D4D-99BA-79A35B5CEB9C}" srcOrd="0" destOrd="0" presId="urn:microsoft.com/office/officeart/2005/8/layout/radial5"/>
    <dgm:cxn modelId="{D559C619-AB45-4DB3-B1C6-9B0AAE462BE7}" type="presOf" srcId="{87360DD7-E12B-4117-9904-7106ED8AEA1C}" destId="{4A25F155-AFEC-4953-B37C-AE50E9CCCF6B}" srcOrd="0" destOrd="0" presId="urn:microsoft.com/office/officeart/2005/8/layout/radial5"/>
    <dgm:cxn modelId="{D990381B-2F0F-4A27-9AC5-9F0CC7C564DA}" type="presOf" srcId="{C661C707-F469-410C-A718-F70230D56E5B}" destId="{FB61784E-2B02-4263-9762-145BF72E0289}" srcOrd="1" destOrd="0" presId="urn:microsoft.com/office/officeart/2005/8/layout/radial5"/>
    <dgm:cxn modelId="{FDA9C324-B33E-4105-95B2-82E2D1B9AA60}" srcId="{D5BEC8D7-6924-4F7C-805A-632DFC91C48F}" destId="{90C675C4-2EFC-4BE4-AD68-7DAA48F9BCA5}" srcOrd="1" destOrd="0" parTransId="{C661C707-F469-410C-A718-F70230D56E5B}" sibTransId="{5A650B29-4AA7-4336-ABBA-90DA5ACE30BE}"/>
    <dgm:cxn modelId="{5DDEE830-5FD5-48A3-9666-3DE7CF9FA313}" type="presOf" srcId="{D0BE5C69-644A-45B4-84F2-CD65783FF51B}" destId="{CBCF4025-BE1C-4E89-B4DF-FD0CC0371DC4}" srcOrd="0" destOrd="0" presId="urn:microsoft.com/office/officeart/2005/8/layout/radial5"/>
    <dgm:cxn modelId="{E7CB4334-3940-4335-B70C-E7BFB02AB183}" type="presOf" srcId="{90C675C4-2EFC-4BE4-AD68-7DAA48F9BCA5}" destId="{404571AF-AE8F-4EA8-9786-E0417135D163}" srcOrd="0" destOrd="0" presId="urn:microsoft.com/office/officeart/2005/8/layout/radial5"/>
    <dgm:cxn modelId="{75237249-5FE4-4E56-A471-11D287888215}" srcId="{D5BEC8D7-6924-4F7C-805A-632DFC91C48F}" destId="{BF7AA637-C813-49B9-AD4C-EB9729FAEFCF}" srcOrd="2" destOrd="0" parTransId="{81ABC147-B5D7-4671-BEFE-CBEE7A40DD1E}" sibTransId="{63FFD1A4-0B0E-4A69-B43E-49A41895752F}"/>
    <dgm:cxn modelId="{8AF81E75-6ADF-4B1C-9BFA-D907A8351557}" srcId="{D5BEC8D7-6924-4F7C-805A-632DFC91C48F}" destId="{045EBDA4-7D95-4D79-938B-BA503B5F4380}" srcOrd="3" destOrd="0" parTransId="{A6B92D40-6D81-429E-A27F-F30A68A4C32C}" sibTransId="{4470D9C9-5787-478A-B87F-2326932BF427}"/>
    <dgm:cxn modelId="{4FE78880-2FEF-43F2-995B-A154ECFD6699}" srcId="{D5BEC8D7-6924-4F7C-805A-632DFC91C48F}" destId="{87360DD7-E12B-4117-9904-7106ED8AEA1C}" srcOrd="0" destOrd="0" parTransId="{D0BE5C69-644A-45B4-84F2-CD65783FF51B}" sibTransId="{E54FD740-028A-4233-87F5-EE8EACACB18E}"/>
    <dgm:cxn modelId="{9C2F3B9E-DC72-4141-AE87-FAE7D1A4D4C4}" type="presOf" srcId="{D0BE5C69-644A-45B4-84F2-CD65783FF51B}" destId="{9C39B81D-A165-4313-BCC2-BBC54823C987}" srcOrd="1" destOrd="0" presId="urn:microsoft.com/office/officeart/2005/8/layout/radial5"/>
    <dgm:cxn modelId="{117080BC-BC2B-40FF-AB06-79233EB7496D}" srcId="{B63753E5-4F69-4DBE-874F-775A213FA8ED}" destId="{D5BEC8D7-6924-4F7C-805A-632DFC91C48F}" srcOrd="0" destOrd="0" parTransId="{C64FFA15-6E1B-4DB8-BE0C-6383A1C19E2C}" sibTransId="{188C277D-6F67-4505-B7C6-36985437BA37}"/>
    <dgm:cxn modelId="{039B56C5-62F4-47E4-8917-6DBBD171D785}" type="presOf" srcId="{81ABC147-B5D7-4671-BEFE-CBEE7A40DD1E}" destId="{EBA52998-247B-4EBD-8486-D9B7F3A18274}" srcOrd="1" destOrd="0" presId="urn:microsoft.com/office/officeart/2005/8/layout/radial5"/>
    <dgm:cxn modelId="{2A1791D1-6AA8-4798-8C91-1251993ADA01}" type="presOf" srcId="{C661C707-F469-410C-A718-F70230D56E5B}" destId="{54F88D54-1FEC-40AF-AC3B-FDCF5367BAC0}" srcOrd="0" destOrd="0" presId="urn:microsoft.com/office/officeart/2005/8/layout/radial5"/>
    <dgm:cxn modelId="{F2C072E2-196E-4E69-A529-62A1F00B63CE}" type="presOf" srcId="{A6B92D40-6D81-429E-A27F-F30A68A4C32C}" destId="{611E7C28-F219-48C1-ABCF-D10C400DF43A}" srcOrd="1" destOrd="0" presId="urn:microsoft.com/office/officeart/2005/8/layout/radial5"/>
    <dgm:cxn modelId="{4EDB9CEF-D3AD-443A-AA09-75D3E43C0D9D}" type="presOf" srcId="{A6B92D40-6D81-429E-A27F-F30A68A4C32C}" destId="{9EA6C4E8-A645-4516-B9CF-6296B9593B85}" srcOrd="0" destOrd="0" presId="urn:microsoft.com/office/officeart/2005/8/layout/radial5"/>
    <dgm:cxn modelId="{060460F2-13D6-4156-B99F-2E03E1E59D97}" type="presOf" srcId="{BF7AA637-C813-49B9-AD4C-EB9729FAEFCF}" destId="{96B36AEA-3BE8-408B-A09A-CF7014C95385}" srcOrd="0" destOrd="0" presId="urn:microsoft.com/office/officeart/2005/8/layout/radial5"/>
    <dgm:cxn modelId="{021650F5-FCAA-4F6C-A8B8-BF7F0F520D1C}" type="presOf" srcId="{B63753E5-4F69-4DBE-874F-775A213FA8ED}" destId="{0A64CC1C-3040-4D3E-8EFC-8A4C0E2550E1}" srcOrd="0" destOrd="0" presId="urn:microsoft.com/office/officeart/2005/8/layout/radial5"/>
    <dgm:cxn modelId="{E7492BFB-4677-4291-A1B2-C007921EE724}" type="presOf" srcId="{045EBDA4-7D95-4D79-938B-BA503B5F4380}" destId="{191A719C-0BE6-4E8E-BD3A-FE6BA75F1D9F}" srcOrd="0" destOrd="0" presId="urn:microsoft.com/office/officeart/2005/8/layout/radial5"/>
    <dgm:cxn modelId="{D830A7FC-C2E1-4032-9E6C-9A6646B8CA39}" type="presOf" srcId="{81ABC147-B5D7-4671-BEFE-CBEE7A40DD1E}" destId="{539C344F-50AD-4827-B6CC-882A1E431EE5}" srcOrd="0" destOrd="0" presId="urn:microsoft.com/office/officeart/2005/8/layout/radial5"/>
    <dgm:cxn modelId="{D5F94834-ED54-42EC-98A9-9C2633B3DF88}" type="presParOf" srcId="{0A64CC1C-3040-4D3E-8EFC-8A4C0E2550E1}" destId="{98709454-2F79-4D4D-99BA-79A35B5CEB9C}" srcOrd="0" destOrd="0" presId="urn:microsoft.com/office/officeart/2005/8/layout/radial5"/>
    <dgm:cxn modelId="{84B10EA0-050B-4F78-BEEF-639E437D339D}" type="presParOf" srcId="{0A64CC1C-3040-4D3E-8EFC-8A4C0E2550E1}" destId="{CBCF4025-BE1C-4E89-B4DF-FD0CC0371DC4}" srcOrd="1" destOrd="0" presId="urn:microsoft.com/office/officeart/2005/8/layout/radial5"/>
    <dgm:cxn modelId="{22846630-8300-4685-A6A9-9B5E58FC1F21}" type="presParOf" srcId="{CBCF4025-BE1C-4E89-B4DF-FD0CC0371DC4}" destId="{9C39B81D-A165-4313-BCC2-BBC54823C987}" srcOrd="0" destOrd="0" presId="urn:microsoft.com/office/officeart/2005/8/layout/radial5"/>
    <dgm:cxn modelId="{A33F371C-5BA8-4C78-AEE4-88486F66BBDA}" type="presParOf" srcId="{0A64CC1C-3040-4D3E-8EFC-8A4C0E2550E1}" destId="{4A25F155-AFEC-4953-B37C-AE50E9CCCF6B}" srcOrd="2" destOrd="0" presId="urn:microsoft.com/office/officeart/2005/8/layout/radial5"/>
    <dgm:cxn modelId="{8C27B933-8B61-4550-8E07-7716032C1C22}" type="presParOf" srcId="{0A64CC1C-3040-4D3E-8EFC-8A4C0E2550E1}" destId="{54F88D54-1FEC-40AF-AC3B-FDCF5367BAC0}" srcOrd="3" destOrd="0" presId="urn:microsoft.com/office/officeart/2005/8/layout/radial5"/>
    <dgm:cxn modelId="{7F17217B-E39D-432E-A8A8-E4F1F55CAEC5}" type="presParOf" srcId="{54F88D54-1FEC-40AF-AC3B-FDCF5367BAC0}" destId="{FB61784E-2B02-4263-9762-145BF72E0289}" srcOrd="0" destOrd="0" presId="urn:microsoft.com/office/officeart/2005/8/layout/radial5"/>
    <dgm:cxn modelId="{A9CD9655-0EDF-484D-860E-E67204C56B3C}" type="presParOf" srcId="{0A64CC1C-3040-4D3E-8EFC-8A4C0E2550E1}" destId="{404571AF-AE8F-4EA8-9786-E0417135D163}" srcOrd="4" destOrd="0" presId="urn:microsoft.com/office/officeart/2005/8/layout/radial5"/>
    <dgm:cxn modelId="{9ABD46AE-BB9B-4B7D-BE04-06CFD87C5D4E}" type="presParOf" srcId="{0A64CC1C-3040-4D3E-8EFC-8A4C0E2550E1}" destId="{539C344F-50AD-4827-B6CC-882A1E431EE5}" srcOrd="5" destOrd="0" presId="urn:microsoft.com/office/officeart/2005/8/layout/radial5"/>
    <dgm:cxn modelId="{51E541AA-25A3-4097-9E52-F9881301CC6A}" type="presParOf" srcId="{539C344F-50AD-4827-B6CC-882A1E431EE5}" destId="{EBA52998-247B-4EBD-8486-D9B7F3A18274}" srcOrd="0" destOrd="0" presId="urn:microsoft.com/office/officeart/2005/8/layout/radial5"/>
    <dgm:cxn modelId="{713D8A25-EB58-4495-BFDB-6BD4DC101396}" type="presParOf" srcId="{0A64CC1C-3040-4D3E-8EFC-8A4C0E2550E1}" destId="{96B36AEA-3BE8-408B-A09A-CF7014C95385}" srcOrd="6" destOrd="0" presId="urn:microsoft.com/office/officeart/2005/8/layout/radial5"/>
    <dgm:cxn modelId="{1A8653A9-6B15-4E6C-9023-E4B531EB7B5F}" type="presParOf" srcId="{0A64CC1C-3040-4D3E-8EFC-8A4C0E2550E1}" destId="{9EA6C4E8-A645-4516-B9CF-6296B9593B85}" srcOrd="7" destOrd="0" presId="urn:microsoft.com/office/officeart/2005/8/layout/radial5"/>
    <dgm:cxn modelId="{C8FDB0B6-1140-498F-B1D6-9A4F4A49C677}" type="presParOf" srcId="{9EA6C4E8-A645-4516-B9CF-6296B9593B85}" destId="{611E7C28-F219-48C1-ABCF-D10C400DF43A}" srcOrd="0" destOrd="0" presId="urn:microsoft.com/office/officeart/2005/8/layout/radial5"/>
    <dgm:cxn modelId="{DD2B7A6B-0315-4331-81F0-18DCEBE5BAFD}" type="presParOf" srcId="{0A64CC1C-3040-4D3E-8EFC-8A4C0E2550E1}" destId="{191A719C-0BE6-4E8E-BD3A-FE6BA75F1D9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3A4BB2-DEA7-48F2-87C2-D3231DB424A4}" type="doc">
      <dgm:prSet loTypeId="urn:microsoft.com/office/officeart/2005/8/layout/cycle6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CL"/>
        </a:p>
      </dgm:t>
    </dgm:pt>
    <dgm:pt modelId="{28140A59-0413-406E-B486-06B2C0E08D53}">
      <dgm:prSet custT="1"/>
      <dgm:spPr/>
      <dgm:t>
        <a:bodyPr/>
        <a:lstStyle/>
        <a:p>
          <a:r>
            <a:rPr lang="es-CL" sz="900" dirty="0">
              <a:solidFill>
                <a:schemeClr val="tx2"/>
              </a:solidFill>
            </a:rPr>
            <a:t>Intercambio de datos entre los distintos prestadores de servicios financieros, con el consentimiento expreso del cliente. </a:t>
          </a:r>
        </a:p>
      </dgm:t>
    </dgm:pt>
    <dgm:pt modelId="{AE1D3049-AB67-4AB3-86E7-07CD5F749620}" type="parTrans" cxnId="{3E2BDBD3-7BD7-4D31-996C-09ADB3291EE4}">
      <dgm:prSet/>
      <dgm:spPr/>
      <dgm:t>
        <a:bodyPr/>
        <a:lstStyle/>
        <a:p>
          <a:endParaRPr lang="es-CL"/>
        </a:p>
      </dgm:t>
    </dgm:pt>
    <dgm:pt modelId="{3C877985-B35B-4984-9CF3-1017F8C2361B}" type="sibTrans" cxnId="{3E2BDBD3-7BD7-4D31-996C-09ADB3291EE4}">
      <dgm:prSet/>
      <dgm:spPr/>
      <dgm:t>
        <a:bodyPr/>
        <a:lstStyle/>
        <a:p>
          <a:endParaRPr lang="es-CL"/>
        </a:p>
      </dgm:t>
    </dgm:pt>
    <dgm:pt modelId="{B0B668F6-8D61-4642-B7D0-0A3608234968}">
      <dgm:prSet custT="1"/>
      <dgm:spPr/>
      <dgm:t>
        <a:bodyPr/>
        <a:lstStyle/>
        <a:p>
          <a:r>
            <a:rPr lang="es-CL" sz="900" dirty="0">
              <a:solidFill>
                <a:schemeClr val="tx2"/>
              </a:solidFill>
            </a:rPr>
            <a:t>Obligación de dar acceso y entregar información que conforme a la ley le sea solicitada por las instituciones proveedoras de servicios. </a:t>
          </a:r>
        </a:p>
      </dgm:t>
    </dgm:pt>
    <dgm:pt modelId="{94B08381-F0B2-42A1-9391-C47C61ADE809}" type="parTrans" cxnId="{F6DD3856-4524-45BE-A081-3C04BC61DFB6}">
      <dgm:prSet/>
      <dgm:spPr/>
      <dgm:t>
        <a:bodyPr/>
        <a:lstStyle/>
        <a:p>
          <a:endParaRPr lang="es-CL"/>
        </a:p>
      </dgm:t>
    </dgm:pt>
    <dgm:pt modelId="{EA469F14-1DBE-4665-9697-01D619B9C161}" type="sibTrans" cxnId="{F6DD3856-4524-45BE-A081-3C04BC61DFB6}">
      <dgm:prSet/>
      <dgm:spPr/>
      <dgm:t>
        <a:bodyPr/>
        <a:lstStyle/>
        <a:p>
          <a:endParaRPr lang="es-CL"/>
        </a:p>
      </dgm:t>
    </dgm:pt>
    <dgm:pt modelId="{E2FA77DA-077D-492A-A071-348D6A77191D}">
      <dgm:prSet custT="1"/>
      <dgm:spPr/>
      <dgm:t>
        <a:bodyPr/>
        <a:lstStyle/>
        <a:p>
          <a:r>
            <a:rPr lang="es-CL" sz="900" dirty="0">
              <a:solidFill>
                <a:schemeClr val="tx2"/>
              </a:solidFill>
            </a:rPr>
            <a:t>Protección de datos </a:t>
          </a:r>
        </a:p>
      </dgm:t>
    </dgm:pt>
    <dgm:pt modelId="{C745650D-8FDA-489A-BDC5-3684805846A6}" type="parTrans" cxnId="{50B3FC65-8438-4C4B-8FDF-EEAC8A998FF1}">
      <dgm:prSet/>
      <dgm:spPr/>
      <dgm:t>
        <a:bodyPr/>
        <a:lstStyle/>
        <a:p>
          <a:endParaRPr lang="es-CL"/>
        </a:p>
      </dgm:t>
    </dgm:pt>
    <dgm:pt modelId="{5C417070-FC94-4614-A506-665C73C088BB}" type="sibTrans" cxnId="{50B3FC65-8438-4C4B-8FDF-EEAC8A998FF1}">
      <dgm:prSet/>
      <dgm:spPr/>
      <dgm:t>
        <a:bodyPr/>
        <a:lstStyle/>
        <a:p>
          <a:endParaRPr lang="es-CL"/>
        </a:p>
      </dgm:t>
    </dgm:pt>
    <dgm:pt modelId="{491387F8-4853-4452-83D7-7D6866571A14}">
      <dgm:prSet custT="1"/>
      <dgm:spPr/>
      <dgm:t>
        <a:bodyPr/>
        <a:lstStyle/>
        <a:p>
          <a:r>
            <a:rPr lang="es-CL" sz="900" dirty="0">
              <a:solidFill>
                <a:schemeClr val="tx2"/>
              </a:solidFill>
            </a:rPr>
            <a:t>Debe comprender información que permita identificar y registrar a los clientes, y sus representantes.</a:t>
          </a:r>
        </a:p>
      </dgm:t>
    </dgm:pt>
    <dgm:pt modelId="{EA8AC387-3E1C-49FE-A6D0-DCC688B44D56}" type="parTrans" cxnId="{7209E6AA-6C0E-4C57-98EC-1B85E4F00D4D}">
      <dgm:prSet/>
      <dgm:spPr/>
      <dgm:t>
        <a:bodyPr/>
        <a:lstStyle/>
        <a:p>
          <a:endParaRPr lang="es-CL"/>
        </a:p>
      </dgm:t>
    </dgm:pt>
    <dgm:pt modelId="{EAE42FDF-9CCF-4E6D-B263-4C065C5805BB}" type="sibTrans" cxnId="{7209E6AA-6C0E-4C57-98EC-1B85E4F00D4D}">
      <dgm:prSet/>
      <dgm:spPr/>
      <dgm:t>
        <a:bodyPr/>
        <a:lstStyle/>
        <a:p>
          <a:endParaRPr lang="es-CL"/>
        </a:p>
      </dgm:t>
    </dgm:pt>
    <dgm:pt modelId="{92E3DABE-AC9D-4A74-B90C-957B2209EEF4}">
      <dgm:prSet custT="1"/>
      <dgm:spPr/>
      <dgm:t>
        <a:bodyPr/>
        <a:lstStyle/>
        <a:p>
          <a:r>
            <a:rPr lang="es-CL" sz="900" dirty="0">
              <a:solidFill>
                <a:schemeClr val="tx2"/>
              </a:solidFill>
            </a:rPr>
            <a:t>Proveedores tecnológicos</a:t>
          </a:r>
        </a:p>
      </dgm:t>
    </dgm:pt>
    <dgm:pt modelId="{B3417F63-9E39-4D46-A86B-AF82488C3F08}" type="parTrans" cxnId="{C606D4DB-7B3B-43BB-BBE3-6A9E4AD53741}">
      <dgm:prSet/>
      <dgm:spPr/>
      <dgm:t>
        <a:bodyPr/>
        <a:lstStyle/>
        <a:p>
          <a:endParaRPr lang="es-CL"/>
        </a:p>
      </dgm:t>
    </dgm:pt>
    <dgm:pt modelId="{3173239A-133C-4599-9900-95DE45FC1CED}" type="sibTrans" cxnId="{C606D4DB-7B3B-43BB-BBE3-6A9E4AD53741}">
      <dgm:prSet/>
      <dgm:spPr/>
      <dgm:t>
        <a:bodyPr/>
        <a:lstStyle/>
        <a:p>
          <a:endParaRPr lang="es-CL"/>
        </a:p>
      </dgm:t>
    </dgm:pt>
    <dgm:pt modelId="{F539AA70-D3F3-4025-9DCE-F1EDF9CDFBFA}">
      <dgm:prSet custT="1"/>
      <dgm:spPr/>
      <dgm:t>
        <a:bodyPr/>
        <a:lstStyle/>
        <a:p>
          <a:r>
            <a:rPr lang="es-CL" sz="900" dirty="0">
              <a:solidFill>
                <a:schemeClr val="tx2"/>
              </a:solidFill>
            </a:rPr>
            <a:t>Riesgos de ciberseguridad</a:t>
          </a:r>
        </a:p>
      </dgm:t>
    </dgm:pt>
    <dgm:pt modelId="{8E0328E0-1145-492E-A197-7185369A188C}" type="parTrans" cxnId="{24EFA2E0-AF51-4132-A594-5ED96CEBB195}">
      <dgm:prSet/>
      <dgm:spPr/>
      <dgm:t>
        <a:bodyPr/>
        <a:lstStyle/>
        <a:p>
          <a:endParaRPr lang="es-CL"/>
        </a:p>
      </dgm:t>
    </dgm:pt>
    <dgm:pt modelId="{61A7B0DE-7689-4C8D-95AF-A743F72D2779}" type="sibTrans" cxnId="{24EFA2E0-AF51-4132-A594-5ED96CEBB195}">
      <dgm:prSet/>
      <dgm:spPr/>
      <dgm:t>
        <a:bodyPr/>
        <a:lstStyle/>
        <a:p>
          <a:endParaRPr lang="es-CL"/>
        </a:p>
      </dgm:t>
    </dgm:pt>
    <dgm:pt modelId="{2198FF7B-60D6-488D-A971-A1913E78D43E}" type="pres">
      <dgm:prSet presAssocID="{EB3A4BB2-DEA7-48F2-87C2-D3231DB424A4}" presName="cycle" presStyleCnt="0">
        <dgm:presLayoutVars>
          <dgm:dir/>
          <dgm:resizeHandles val="exact"/>
        </dgm:presLayoutVars>
      </dgm:prSet>
      <dgm:spPr/>
    </dgm:pt>
    <dgm:pt modelId="{BF0BC9A6-DCE5-4C14-874E-0962F0FF202D}" type="pres">
      <dgm:prSet presAssocID="{28140A59-0413-406E-B486-06B2C0E08D53}" presName="node" presStyleLbl="node1" presStyleIdx="0" presStyleCnt="6" custScaleX="107747" custScaleY="169302">
        <dgm:presLayoutVars>
          <dgm:bulletEnabled val="1"/>
        </dgm:presLayoutVars>
      </dgm:prSet>
      <dgm:spPr/>
    </dgm:pt>
    <dgm:pt modelId="{C177412B-D974-4D05-9367-972836958AC2}" type="pres">
      <dgm:prSet presAssocID="{28140A59-0413-406E-B486-06B2C0E08D53}" presName="spNode" presStyleCnt="0"/>
      <dgm:spPr/>
    </dgm:pt>
    <dgm:pt modelId="{929D3742-173F-4C80-8B5B-6BF7E00AD894}" type="pres">
      <dgm:prSet presAssocID="{3C877985-B35B-4984-9CF3-1017F8C2361B}" presName="sibTrans" presStyleLbl="sibTrans1D1" presStyleIdx="0" presStyleCnt="6"/>
      <dgm:spPr/>
    </dgm:pt>
    <dgm:pt modelId="{43E0E386-9AF6-45A9-B41C-3CC0A5428CF0}" type="pres">
      <dgm:prSet presAssocID="{B0B668F6-8D61-4642-B7D0-0A3608234968}" presName="node" presStyleLbl="node1" presStyleIdx="1" presStyleCnt="6" custScaleX="107747" custScaleY="169302">
        <dgm:presLayoutVars>
          <dgm:bulletEnabled val="1"/>
        </dgm:presLayoutVars>
      </dgm:prSet>
      <dgm:spPr/>
    </dgm:pt>
    <dgm:pt modelId="{CB3FE462-EBF6-492B-ADA2-D887157934D9}" type="pres">
      <dgm:prSet presAssocID="{B0B668F6-8D61-4642-B7D0-0A3608234968}" presName="spNode" presStyleCnt="0"/>
      <dgm:spPr/>
    </dgm:pt>
    <dgm:pt modelId="{2DB89D11-87AB-4109-8517-2576E24C2BA0}" type="pres">
      <dgm:prSet presAssocID="{EA469F14-1DBE-4665-9697-01D619B9C161}" presName="sibTrans" presStyleLbl="sibTrans1D1" presStyleIdx="1" presStyleCnt="6"/>
      <dgm:spPr/>
    </dgm:pt>
    <dgm:pt modelId="{4C2D0302-9362-42AA-9B59-558BC7E4B9F5}" type="pres">
      <dgm:prSet presAssocID="{E2FA77DA-077D-492A-A071-348D6A77191D}" presName="node" presStyleLbl="node1" presStyleIdx="2" presStyleCnt="6" custScaleX="107747" custScaleY="169302">
        <dgm:presLayoutVars>
          <dgm:bulletEnabled val="1"/>
        </dgm:presLayoutVars>
      </dgm:prSet>
      <dgm:spPr/>
    </dgm:pt>
    <dgm:pt modelId="{9039B22D-49A3-48BE-87E2-6ED5D1FF5F25}" type="pres">
      <dgm:prSet presAssocID="{E2FA77DA-077D-492A-A071-348D6A77191D}" presName="spNode" presStyleCnt="0"/>
      <dgm:spPr/>
    </dgm:pt>
    <dgm:pt modelId="{46DCF776-E6CE-4B82-B051-B5E45DCB6F2F}" type="pres">
      <dgm:prSet presAssocID="{5C417070-FC94-4614-A506-665C73C088BB}" presName="sibTrans" presStyleLbl="sibTrans1D1" presStyleIdx="2" presStyleCnt="6"/>
      <dgm:spPr/>
    </dgm:pt>
    <dgm:pt modelId="{4FE54B08-8082-4F1C-8067-E10451021A9B}" type="pres">
      <dgm:prSet presAssocID="{491387F8-4853-4452-83D7-7D6866571A14}" presName="node" presStyleLbl="node1" presStyleIdx="3" presStyleCnt="6" custScaleX="107747" custScaleY="169302">
        <dgm:presLayoutVars>
          <dgm:bulletEnabled val="1"/>
        </dgm:presLayoutVars>
      </dgm:prSet>
      <dgm:spPr/>
    </dgm:pt>
    <dgm:pt modelId="{5605EF77-F957-40F0-A43F-1FE9742F4227}" type="pres">
      <dgm:prSet presAssocID="{491387F8-4853-4452-83D7-7D6866571A14}" presName="spNode" presStyleCnt="0"/>
      <dgm:spPr/>
    </dgm:pt>
    <dgm:pt modelId="{CF2F12BB-BA49-4F64-8D08-36C0B0FD6B10}" type="pres">
      <dgm:prSet presAssocID="{EAE42FDF-9CCF-4E6D-B263-4C065C5805BB}" presName="sibTrans" presStyleLbl="sibTrans1D1" presStyleIdx="3" presStyleCnt="6"/>
      <dgm:spPr/>
    </dgm:pt>
    <dgm:pt modelId="{F3A837CB-1D66-405F-A876-6C39369144F7}" type="pres">
      <dgm:prSet presAssocID="{92E3DABE-AC9D-4A74-B90C-957B2209EEF4}" presName="node" presStyleLbl="node1" presStyleIdx="4" presStyleCnt="6" custScaleX="107747" custScaleY="169302">
        <dgm:presLayoutVars>
          <dgm:bulletEnabled val="1"/>
        </dgm:presLayoutVars>
      </dgm:prSet>
      <dgm:spPr/>
    </dgm:pt>
    <dgm:pt modelId="{69F790B9-8897-4F4E-8A7D-5208EC2B622E}" type="pres">
      <dgm:prSet presAssocID="{92E3DABE-AC9D-4A74-B90C-957B2209EEF4}" presName="spNode" presStyleCnt="0"/>
      <dgm:spPr/>
    </dgm:pt>
    <dgm:pt modelId="{E63D3CA0-DEE2-4739-BDE3-408B014D1BE3}" type="pres">
      <dgm:prSet presAssocID="{3173239A-133C-4599-9900-95DE45FC1CED}" presName="sibTrans" presStyleLbl="sibTrans1D1" presStyleIdx="4" presStyleCnt="6"/>
      <dgm:spPr/>
    </dgm:pt>
    <dgm:pt modelId="{6A030B65-F0F6-461B-92E5-D01EF274653D}" type="pres">
      <dgm:prSet presAssocID="{F539AA70-D3F3-4025-9DCE-F1EDF9CDFBFA}" presName="node" presStyleLbl="node1" presStyleIdx="5" presStyleCnt="6" custScaleX="107747" custScaleY="169302">
        <dgm:presLayoutVars>
          <dgm:bulletEnabled val="1"/>
        </dgm:presLayoutVars>
      </dgm:prSet>
      <dgm:spPr/>
    </dgm:pt>
    <dgm:pt modelId="{B7200D41-2EF1-4C57-9A85-0D16F130C888}" type="pres">
      <dgm:prSet presAssocID="{F539AA70-D3F3-4025-9DCE-F1EDF9CDFBFA}" presName="spNode" presStyleCnt="0"/>
      <dgm:spPr/>
    </dgm:pt>
    <dgm:pt modelId="{9FB0E923-5238-47AB-869F-941B1B013670}" type="pres">
      <dgm:prSet presAssocID="{61A7B0DE-7689-4C8D-95AF-A743F72D2779}" presName="sibTrans" presStyleLbl="sibTrans1D1" presStyleIdx="5" presStyleCnt="6"/>
      <dgm:spPr/>
    </dgm:pt>
  </dgm:ptLst>
  <dgm:cxnLst>
    <dgm:cxn modelId="{B3DEC50F-5586-4AE6-8A7D-B7C13414BE1E}" type="presOf" srcId="{E2FA77DA-077D-492A-A071-348D6A77191D}" destId="{4C2D0302-9362-42AA-9B59-558BC7E4B9F5}" srcOrd="0" destOrd="0" presId="urn:microsoft.com/office/officeart/2005/8/layout/cycle6"/>
    <dgm:cxn modelId="{0716AE5B-F2B8-4848-BE5E-8AED8A57BC27}" type="presOf" srcId="{5C417070-FC94-4614-A506-665C73C088BB}" destId="{46DCF776-E6CE-4B82-B051-B5E45DCB6F2F}" srcOrd="0" destOrd="0" presId="urn:microsoft.com/office/officeart/2005/8/layout/cycle6"/>
    <dgm:cxn modelId="{50B3FC65-8438-4C4B-8FDF-EEAC8A998FF1}" srcId="{EB3A4BB2-DEA7-48F2-87C2-D3231DB424A4}" destId="{E2FA77DA-077D-492A-A071-348D6A77191D}" srcOrd="2" destOrd="0" parTransId="{C745650D-8FDA-489A-BDC5-3684805846A6}" sibTransId="{5C417070-FC94-4614-A506-665C73C088BB}"/>
    <dgm:cxn modelId="{4AEFF44F-40B7-4F8B-95F3-F7C03083A554}" type="presOf" srcId="{EA469F14-1DBE-4665-9697-01D619B9C161}" destId="{2DB89D11-87AB-4109-8517-2576E24C2BA0}" srcOrd="0" destOrd="0" presId="urn:microsoft.com/office/officeart/2005/8/layout/cycle6"/>
    <dgm:cxn modelId="{F6DD3856-4524-45BE-A081-3C04BC61DFB6}" srcId="{EB3A4BB2-DEA7-48F2-87C2-D3231DB424A4}" destId="{B0B668F6-8D61-4642-B7D0-0A3608234968}" srcOrd="1" destOrd="0" parTransId="{94B08381-F0B2-42A1-9391-C47C61ADE809}" sibTransId="{EA469F14-1DBE-4665-9697-01D619B9C161}"/>
    <dgm:cxn modelId="{0BBD3779-16CF-4E9F-BF52-362E1D5CA820}" type="presOf" srcId="{3173239A-133C-4599-9900-95DE45FC1CED}" destId="{E63D3CA0-DEE2-4739-BDE3-408B014D1BE3}" srcOrd="0" destOrd="0" presId="urn:microsoft.com/office/officeart/2005/8/layout/cycle6"/>
    <dgm:cxn modelId="{000C917C-32EF-4AFE-ABF3-0DB17A54DA11}" type="presOf" srcId="{F539AA70-D3F3-4025-9DCE-F1EDF9CDFBFA}" destId="{6A030B65-F0F6-461B-92E5-D01EF274653D}" srcOrd="0" destOrd="0" presId="urn:microsoft.com/office/officeart/2005/8/layout/cycle6"/>
    <dgm:cxn modelId="{B97D2F7F-5B56-4CC2-A2B0-941F2AF45A62}" type="presOf" srcId="{EAE42FDF-9CCF-4E6D-B263-4C065C5805BB}" destId="{CF2F12BB-BA49-4F64-8D08-36C0B0FD6B10}" srcOrd="0" destOrd="0" presId="urn:microsoft.com/office/officeart/2005/8/layout/cycle6"/>
    <dgm:cxn modelId="{0603F284-F164-425A-85CB-8EEF7B572893}" type="presOf" srcId="{92E3DABE-AC9D-4A74-B90C-957B2209EEF4}" destId="{F3A837CB-1D66-405F-A876-6C39369144F7}" srcOrd="0" destOrd="0" presId="urn:microsoft.com/office/officeart/2005/8/layout/cycle6"/>
    <dgm:cxn modelId="{1A8AE595-C6DB-4E52-85F7-B08864830103}" type="presOf" srcId="{61A7B0DE-7689-4C8D-95AF-A743F72D2779}" destId="{9FB0E923-5238-47AB-869F-941B1B013670}" srcOrd="0" destOrd="0" presId="urn:microsoft.com/office/officeart/2005/8/layout/cycle6"/>
    <dgm:cxn modelId="{8E705C9E-5009-4F35-B20F-13329B4733B1}" type="presOf" srcId="{28140A59-0413-406E-B486-06B2C0E08D53}" destId="{BF0BC9A6-DCE5-4C14-874E-0962F0FF202D}" srcOrd="0" destOrd="0" presId="urn:microsoft.com/office/officeart/2005/8/layout/cycle6"/>
    <dgm:cxn modelId="{7209E6AA-6C0E-4C57-98EC-1B85E4F00D4D}" srcId="{EB3A4BB2-DEA7-48F2-87C2-D3231DB424A4}" destId="{491387F8-4853-4452-83D7-7D6866571A14}" srcOrd="3" destOrd="0" parTransId="{EA8AC387-3E1C-49FE-A6D0-DCC688B44D56}" sibTransId="{EAE42FDF-9CCF-4E6D-B263-4C065C5805BB}"/>
    <dgm:cxn modelId="{DFCDCEB0-A942-4090-A6C4-7F9E3A6A15D0}" type="presOf" srcId="{EB3A4BB2-DEA7-48F2-87C2-D3231DB424A4}" destId="{2198FF7B-60D6-488D-A971-A1913E78D43E}" srcOrd="0" destOrd="0" presId="urn:microsoft.com/office/officeart/2005/8/layout/cycle6"/>
    <dgm:cxn modelId="{AAFFA6C0-7A8F-46A4-84B7-C5C6266C77C3}" type="presOf" srcId="{B0B668F6-8D61-4642-B7D0-0A3608234968}" destId="{43E0E386-9AF6-45A9-B41C-3CC0A5428CF0}" srcOrd="0" destOrd="0" presId="urn:microsoft.com/office/officeart/2005/8/layout/cycle6"/>
    <dgm:cxn modelId="{BB03E1C1-F783-4D37-8591-829B81514CB8}" type="presOf" srcId="{491387F8-4853-4452-83D7-7D6866571A14}" destId="{4FE54B08-8082-4F1C-8067-E10451021A9B}" srcOrd="0" destOrd="0" presId="urn:microsoft.com/office/officeart/2005/8/layout/cycle6"/>
    <dgm:cxn modelId="{237AB9C6-BF69-4B6E-AE35-03780AE378C9}" type="presOf" srcId="{3C877985-B35B-4984-9CF3-1017F8C2361B}" destId="{929D3742-173F-4C80-8B5B-6BF7E00AD894}" srcOrd="0" destOrd="0" presId="urn:microsoft.com/office/officeart/2005/8/layout/cycle6"/>
    <dgm:cxn modelId="{3E2BDBD3-7BD7-4D31-996C-09ADB3291EE4}" srcId="{EB3A4BB2-DEA7-48F2-87C2-D3231DB424A4}" destId="{28140A59-0413-406E-B486-06B2C0E08D53}" srcOrd="0" destOrd="0" parTransId="{AE1D3049-AB67-4AB3-86E7-07CD5F749620}" sibTransId="{3C877985-B35B-4984-9CF3-1017F8C2361B}"/>
    <dgm:cxn modelId="{C606D4DB-7B3B-43BB-BBE3-6A9E4AD53741}" srcId="{EB3A4BB2-DEA7-48F2-87C2-D3231DB424A4}" destId="{92E3DABE-AC9D-4A74-B90C-957B2209EEF4}" srcOrd="4" destOrd="0" parTransId="{B3417F63-9E39-4D46-A86B-AF82488C3F08}" sibTransId="{3173239A-133C-4599-9900-95DE45FC1CED}"/>
    <dgm:cxn modelId="{24EFA2E0-AF51-4132-A594-5ED96CEBB195}" srcId="{EB3A4BB2-DEA7-48F2-87C2-D3231DB424A4}" destId="{F539AA70-D3F3-4025-9DCE-F1EDF9CDFBFA}" srcOrd="5" destOrd="0" parTransId="{8E0328E0-1145-492E-A197-7185369A188C}" sibTransId="{61A7B0DE-7689-4C8D-95AF-A743F72D2779}"/>
    <dgm:cxn modelId="{DC40B883-4D72-4BB9-9EC9-19A3988CB81E}" type="presParOf" srcId="{2198FF7B-60D6-488D-A971-A1913E78D43E}" destId="{BF0BC9A6-DCE5-4C14-874E-0962F0FF202D}" srcOrd="0" destOrd="0" presId="urn:microsoft.com/office/officeart/2005/8/layout/cycle6"/>
    <dgm:cxn modelId="{171EBCDF-6740-44DE-8247-057A110945CE}" type="presParOf" srcId="{2198FF7B-60D6-488D-A971-A1913E78D43E}" destId="{C177412B-D974-4D05-9367-972836958AC2}" srcOrd="1" destOrd="0" presId="urn:microsoft.com/office/officeart/2005/8/layout/cycle6"/>
    <dgm:cxn modelId="{99856863-7CA1-4E37-8302-F11AD5810615}" type="presParOf" srcId="{2198FF7B-60D6-488D-A971-A1913E78D43E}" destId="{929D3742-173F-4C80-8B5B-6BF7E00AD894}" srcOrd="2" destOrd="0" presId="urn:microsoft.com/office/officeart/2005/8/layout/cycle6"/>
    <dgm:cxn modelId="{ED1CD190-2EBE-42D8-9AA4-C09897D937BE}" type="presParOf" srcId="{2198FF7B-60D6-488D-A971-A1913E78D43E}" destId="{43E0E386-9AF6-45A9-B41C-3CC0A5428CF0}" srcOrd="3" destOrd="0" presId="urn:microsoft.com/office/officeart/2005/8/layout/cycle6"/>
    <dgm:cxn modelId="{52AC9FA1-7732-421A-8D96-9E4DECF50299}" type="presParOf" srcId="{2198FF7B-60D6-488D-A971-A1913E78D43E}" destId="{CB3FE462-EBF6-492B-ADA2-D887157934D9}" srcOrd="4" destOrd="0" presId="urn:microsoft.com/office/officeart/2005/8/layout/cycle6"/>
    <dgm:cxn modelId="{D648E0DF-96F1-44CC-B3A2-3EE083796A47}" type="presParOf" srcId="{2198FF7B-60D6-488D-A971-A1913E78D43E}" destId="{2DB89D11-87AB-4109-8517-2576E24C2BA0}" srcOrd="5" destOrd="0" presId="urn:microsoft.com/office/officeart/2005/8/layout/cycle6"/>
    <dgm:cxn modelId="{50060825-D4BD-4D29-9144-BC46A5D5C8DF}" type="presParOf" srcId="{2198FF7B-60D6-488D-A971-A1913E78D43E}" destId="{4C2D0302-9362-42AA-9B59-558BC7E4B9F5}" srcOrd="6" destOrd="0" presId="urn:microsoft.com/office/officeart/2005/8/layout/cycle6"/>
    <dgm:cxn modelId="{914660F3-8B37-4217-97C1-195C64CFE3BF}" type="presParOf" srcId="{2198FF7B-60D6-488D-A971-A1913E78D43E}" destId="{9039B22D-49A3-48BE-87E2-6ED5D1FF5F25}" srcOrd="7" destOrd="0" presId="urn:microsoft.com/office/officeart/2005/8/layout/cycle6"/>
    <dgm:cxn modelId="{37CE4973-3290-460A-8B33-C1FD4F743557}" type="presParOf" srcId="{2198FF7B-60D6-488D-A971-A1913E78D43E}" destId="{46DCF776-E6CE-4B82-B051-B5E45DCB6F2F}" srcOrd="8" destOrd="0" presId="urn:microsoft.com/office/officeart/2005/8/layout/cycle6"/>
    <dgm:cxn modelId="{081CA0DD-BB01-441B-86C1-6BC22F203305}" type="presParOf" srcId="{2198FF7B-60D6-488D-A971-A1913E78D43E}" destId="{4FE54B08-8082-4F1C-8067-E10451021A9B}" srcOrd="9" destOrd="0" presId="urn:microsoft.com/office/officeart/2005/8/layout/cycle6"/>
    <dgm:cxn modelId="{D9FD9BFD-4E1A-4B14-8692-CB0828DD05EB}" type="presParOf" srcId="{2198FF7B-60D6-488D-A971-A1913E78D43E}" destId="{5605EF77-F957-40F0-A43F-1FE9742F4227}" srcOrd="10" destOrd="0" presId="urn:microsoft.com/office/officeart/2005/8/layout/cycle6"/>
    <dgm:cxn modelId="{4B7B87EF-B0C1-43D1-98A9-73A0E9C38BEA}" type="presParOf" srcId="{2198FF7B-60D6-488D-A971-A1913E78D43E}" destId="{CF2F12BB-BA49-4F64-8D08-36C0B0FD6B10}" srcOrd="11" destOrd="0" presId="urn:microsoft.com/office/officeart/2005/8/layout/cycle6"/>
    <dgm:cxn modelId="{A5DF5460-1962-451C-AF8F-A3F0828C449C}" type="presParOf" srcId="{2198FF7B-60D6-488D-A971-A1913E78D43E}" destId="{F3A837CB-1D66-405F-A876-6C39369144F7}" srcOrd="12" destOrd="0" presId="urn:microsoft.com/office/officeart/2005/8/layout/cycle6"/>
    <dgm:cxn modelId="{9796037A-1C34-4819-9C27-47B6919B3885}" type="presParOf" srcId="{2198FF7B-60D6-488D-A971-A1913E78D43E}" destId="{69F790B9-8897-4F4E-8A7D-5208EC2B622E}" srcOrd="13" destOrd="0" presId="urn:microsoft.com/office/officeart/2005/8/layout/cycle6"/>
    <dgm:cxn modelId="{46C98709-6D73-4A24-88C0-69FBBBDA8377}" type="presParOf" srcId="{2198FF7B-60D6-488D-A971-A1913E78D43E}" destId="{E63D3CA0-DEE2-4739-BDE3-408B014D1BE3}" srcOrd="14" destOrd="0" presId="urn:microsoft.com/office/officeart/2005/8/layout/cycle6"/>
    <dgm:cxn modelId="{FF692195-D289-4727-9855-CDBCC7D6603F}" type="presParOf" srcId="{2198FF7B-60D6-488D-A971-A1913E78D43E}" destId="{6A030B65-F0F6-461B-92E5-D01EF274653D}" srcOrd="15" destOrd="0" presId="urn:microsoft.com/office/officeart/2005/8/layout/cycle6"/>
    <dgm:cxn modelId="{6EC323A2-0FAC-4792-8AD6-9BBD85D4D7EF}" type="presParOf" srcId="{2198FF7B-60D6-488D-A971-A1913E78D43E}" destId="{B7200D41-2EF1-4C57-9A85-0D16F130C888}" srcOrd="16" destOrd="0" presId="urn:microsoft.com/office/officeart/2005/8/layout/cycle6"/>
    <dgm:cxn modelId="{F5D58815-1018-487C-8385-BE6860A41C9F}" type="presParOf" srcId="{2198FF7B-60D6-488D-A971-A1913E78D43E}" destId="{9FB0E923-5238-47AB-869F-941B1B013670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3ECA7-3183-4C2A-86CD-9F83F04EFF92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C244C8-CBE7-46F0-A139-AC0567046B5D}">
      <dgm:prSet custT="1"/>
      <dgm:spPr/>
      <dgm:t>
        <a:bodyPr/>
        <a:lstStyle/>
        <a:p>
          <a:r>
            <a:rPr lang="es-MX" sz="2000" b="1" dirty="0">
              <a:solidFill>
                <a:schemeClr val="tx2"/>
              </a:solidFill>
            </a:rPr>
            <a:t>Libre elección </a:t>
          </a:r>
          <a:r>
            <a:rPr lang="es-MX" sz="2000" dirty="0">
              <a:solidFill>
                <a:schemeClr val="tx2"/>
              </a:solidFill>
            </a:rPr>
            <a:t>de productos y servicios</a:t>
          </a:r>
          <a:r>
            <a:rPr lang="es-MX" sz="2500" dirty="0"/>
            <a:t>.</a:t>
          </a:r>
          <a:endParaRPr lang="en-US" sz="2500" dirty="0"/>
        </a:p>
      </dgm:t>
    </dgm:pt>
    <dgm:pt modelId="{E2A08497-C5BB-4861-B6B1-8190DFF87424}" type="parTrans" cxnId="{AEFC09CC-743B-40F1-82E9-8E4DFD9AFEDB}">
      <dgm:prSet/>
      <dgm:spPr/>
      <dgm:t>
        <a:bodyPr/>
        <a:lstStyle/>
        <a:p>
          <a:endParaRPr lang="en-US"/>
        </a:p>
      </dgm:t>
    </dgm:pt>
    <dgm:pt modelId="{5F435F0A-99A1-4C2D-838D-9498C7A89EFC}" type="sibTrans" cxnId="{AEFC09CC-743B-40F1-82E9-8E4DFD9AFEDB}">
      <dgm:prSet/>
      <dgm:spPr/>
      <dgm:t>
        <a:bodyPr/>
        <a:lstStyle/>
        <a:p>
          <a:endParaRPr lang="en-US"/>
        </a:p>
      </dgm:t>
    </dgm:pt>
    <dgm:pt modelId="{B19E5552-A03D-4813-9597-9C8FEBDF3E84}">
      <dgm:prSet custT="1"/>
      <dgm:spPr/>
      <dgm:t>
        <a:bodyPr/>
        <a:lstStyle/>
        <a:p>
          <a:r>
            <a:rPr lang="es-MX" sz="2000" b="1" dirty="0">
              <a:solidFill>
                <a:schemeClr val="tx2"/>
              </a:solidFill>
            </a:rPr>
            <a:t>Derecho a información </a:t>
          </a:r>
          <a:r>
            <a:rPr lang="es-MX" sz="2000" dirty="0">
              <a:solidFill>
                <a:schemeClr val="tx2"/>
              </a:solidFill>
            </a:rPr>
            <a:t>veraz y oportuna sobre bienes y servicios, sus precios, condiciones de contratación y otras características relevantes.</a:t>
          </a:r>
          <a:endParaRPr lang="en-US" sz="2000" dirty="0">
            <a:solidFill>
              <a:schemeClr val="tx2"/>
            </a:solidFill>
          </a:endParaRPr>
        </a:p>
      </dgm:t>
    </dgm:pt>
    <dgm:pt modelId="{34BF417B-E225-45EE-9AFB-45EBF8452C5C}" type="parTrans" cxnId="{9F85B0A5-F8C7-4302-A169-373740DC184B}">
      <dgm:prSet/>
      <dgm:spPr/>
      <dgm:t>
        <a:bodyPr/>
        <a:lstStyle/>
        <a:p>
          <a:endParaRPr lang="en-US"/>
        </a:p>
      </dgm:t>
    </dgm:pt>
    <dgm:pt modelId="{40CD0A58-C9D5-4B2F-8C80-214A72D24D9C}" type="sibTrans" cxnId="{9F85B0A5-F8C7-4302-A169-373740DC184B}">
      <dgm:prSet/>
      <dgm:spPr/>
      <dgm:t>
        <a:bodyPr/>
        <a:lstStyle/>
        <a:p>
          <a:endParaRPr lang="en-US"/>
        </a:p>
      </dgm:t>
    </dgm:pt>
    <dgm:pt modelId="{ECBC5F2D-6574-48F5-8345-BC666A8F9C5F}">
      <dgm:prSet custT="1"/>
      <dgm:spPr/>
      <dgm:t>
        <a:bodyPr/>
        <a:lstStyle/>
        <a:p>
          <a:r>
            <a:rPr lang="es-MX" sz="2000" b="1" dirty="0">
              <a:solidFill>
                <a:schemeClr val="tx2"/>
              </a:solidFill>
            </a:rPr>
            <a:t>No ser discriminado </a:t>
          </a:r>
          <a:r>
            <a:rPr lang="es-MX" sz="2000" dirty="0">
              <a:solidFill>
                <a:schemeClr val="tx2"/>
              </a:solidFill>
            </a:rPr>
            <a:t>arbitrariamente.</a:t>
          </a:r>
          <a:endParaRPr lang="en-US" sz="2000" dirty="0">
            <a:solidFill>
              <a:schemeClr val="tx2"/>
            </a:solidFill>
          </a:endParaRPr>
        </a:p>
      </dgm:t>
    </dgm:pt>
    <dgm:pt modelId="{F1FFD821-57A2-4F48-B2DC-69ADFBC920DE}" type="parTrans" cxnId="{26118FFD-6F10-4BAD-891C-AD3CA5E08669}">
      <dgm:prSet/>
      <dgm:spPr/>
      <dgm:t>
        <a:bodyPr/>
        <a:lstStyle/>
        <a:p>
          <a:endParaRPr lang="en-US"/>
        </a:p>
      </dgm:t>
    </dgm:pt>
    <dgm:pt modelId="{95F7DC41-B677-4CEC-B568-7431328BCA07}" type="sibTrans" cxnId="{26118FFD-6F10-4BAD-891C-AD3CA5E08669}">
      <dgm:prSet/>
      <dgm:spPr/>
      <dgm:t>
        <a:bodyPr/>
        <a:lstStyle/>
        <a:p>
          <a:endParaRPr lang="en-US"/>
        </a:p>
      </dgm:t>
    </dgm:pt>
    <dgm:pt modelId="{7F104AA8-823E-4ED1-AE42-1C17765F6980}">
      <dgm:prSet custT="1"/>
      <dgm:spPr/>
      <dgm:t>
        <a:bodyPr/>
        <a:lstStyle/>
        <a:p>
          <a:r>
            <a:rPr lang="es-MX" sz="2000" b="1">
              <a:solidFill>
                <a:schemeClr val="tx2"/>
              </a:solidFill>
            </a:rPr>
            <a:t>Seguridad</a:t>
          </a:r>
          <a:r>
            <a:rPr lang="es-MX" sz="2000">
              <a:solidFill>
                <a:schemeClr val="tx2"/>
              </a:solidFill>
            </a:rPr>
            <a:t> en el consumo.</a:t>
          </a:r>
          <a:endParaRPr lang="en-US" sz="2000">
            <a:solidFill>
              <a:schemeClr val="tx2"/>
            </a:solidFill>
          </a:endParaRPr>
        </a:p>
      </dgm:t>
    </dgm:pt>
    <dgm:pt modelId="{B11D6380-A406-477E-9BED-FF139BD1BA38}" type="parTrans" cxnId="{A98A7BC4-9628-4CB9-95F5-BD9CD46423D8}">
      <dgm:prSet/>
      <dgm:spPr/>
      <dgm:t>
        <a:bodyPr/>
        <a:lstStyle/>
        <a:p>
          <a:endParaRPr lang="en-US"/>
        </a:p>
      </dgm:t>
    </dgm:pt>
    <dgm:pt modelId="{DDB14D05-DF10-4B05-85D2-FDA077EAD100}" type="sibTrans" cxnId="{A98A7BC4-9628-4CB9-95F5-BD9CD46423D8}">
      <dgm:prSet/>
      <dgm:spPr/>
      <dgm:t>
        <a:bodyPr/>
        <a:lstStyle/>
        <a:p>
          <a:endParaRPr lang="en-US"/>
        </a:p>
      </dgm:t>
    </dgm:pt>
    <dgm:pt modelId="{836B789C-2936-49D7-9DBA-A9876B5845CC}">
      <dgm:prSet custT="1"/>
      <dgm:spPr/>
      <dgm:t>
        <a:bodyPr/>
        <a:lstStyle/>
        <a:p>
          <a:r>
            <a:rPr lang="es-MX" sz="2000" dirty="0">
              <a:solidFill>
                <a:schemeClr val="tx2"/>
              </a:solidFill>
            </a:rPr>
            <a:t>Derecho a la </a:t>
          </a:r>
          <a:r>
            <a:rPr lang="es-MX" sz="2000" b="1" dirty="0">
              <a:solidFill>
                <a:schemeClr val="tx2"/>
              </a:solidFill>
            </a:rPr>
            <a:t>reparación e indemnización </a:t>
          </a:r>
          <a:r>
            <a:rPr lang="es-MX" sz="2000" dirty="0">
              <a:solidFill>
                <a:schemeClr val="tx2"/>
              </a:solidFill>
            </a:rPr>
            <a:t>adecuada y oportuna de daños materiales y morales.</a:t>
          </a:r>
          <a:endParaRPr lang="en-US" sz="2000" dirty="0">
            <a:solidFill>
              <a:schemeClr val="tx2"/>
            </a:solidFill>
          </a:endParaRPr>
        </a:p>
      </dgm:t>
    </dgm:pt>
    <dgm:pt modelId="{5D1816C5-A83B-41A8-8206-17F09D569935}" type="parTrans" cxnId="{3E9126D9-0AB9-4727-96E1-773AF662090A}">
      <dgm:prSet/>
      <dgm:spPr/>
      <dgm:t>
        <a:bodyPr/>
        <a:lstStyle/>
        <a:p>
          <a:endParaRPr lang="en-US"/>
        </a:p>
      </dgm:t>
    </dgm:pt>
    <dgm:pt modelId="{8AB424FE-A756-4A56-9A34-362A05BD5CBC}" type="sibTrans" cxnId="{3E9126D9-0AB9-4727-96E1-773AF662090A}">
      <dgm:prSet/>
      <dgm:spPr/>
      <dgm:t>
        <a:bodyPr/>
        <a:lstStyle/>
        <a:p>
          <a:endParaRPr lang="en-US"/>
        </a:p>
      </dgm:t>
    </dgm:pt>
    <dgm:pt modelId="{3492DECE-601F-453F-8411-C0FD6A20A5B4}">
      <dgm:prSet custT="1"/>
      <dgm:spPr/>
      <dgm:t>
        <a:bodyPr/>
        <a:lstStyle/>
        <a:p>
          <a:r>
            <a:rPr lang="es-MX" sz="2000" b="1" dirty="0">
              <a:solidFill>
                <a:schemeClr val="tx2"/>
              </a:solidFill>
            </a:rPr>
            <a:t>Educación</a:t>
          </a:r>
          <a:r>
            <a:rPr lang="es-MX" sz="2000" dirty="0">
              <a:solidFill>
                <a:schemeClr val="tx2"/>
              </a:solidFill>
            </a:rPr>
            <a:t> para un consumo responsable</a:t>
          </a:r>
          <a:r>
            <a:rPr lang="es-MX" sz="1500" dirty="0"/>
            <a:t>.</a:t>
          </a:r>
          <a:endParaRPr lang="en-US" sz="1500" dirty="0"/>
        </a:p>
      </dgm:t>
    </dgm:pt>
    <dgm:pt modelId="{B272B06C-4A6C-483B-ABE5-DF134FCF3959}" type="parTrans" cxnId="{2622414B-A3C1-41A4-BAE4-E532A1CDB1C4}">
      <dgm:prSet/>
      <dgm:spPr/>
      <dgm:t>
        <a:bodyPr/>
        <a:lstStyle/>
        <a:p>
          <a:endParaRPr lang="en-US"/>
        </a:p>
      </dgm:t>
    </dgm:pt>
    <dgm:pt modelId="{2AC90865-4CA1-41E7-8155-C2451A87A258}" type="sibTrans" cxnId="{2622414B-A3C1-41A4-BAE4-E532A1CDB1C4}">
      <dgm:prSet/>
      <dgm:spPr/>
      <dgm:t>
        <a:bodyPr/>
        <a:lstStyle/>
        <a:p>
          <a:endParaRPr lang="en-US"/>
        </a:p>
      </dgm:t>
    </dgm:pt>
    <dgm:pt modelId="{CBCF4C02-244E-4850-885C-905058BD2F09}" type="pres">
      <dgm:prSet presAssocID="{3723ECA7-3183-4C2A-86CD-9F83F04EFF92}" presName="vert0" presStyleCnt="0">
        <dgm:presLayoutVars>
          <dgm:dir/>
          <dgm:animOne val="branch"/>
          <dgm:animLvl val="lvl"/>
        </dgm:presLayoutVars>
      </dgm:prSet>
      <dgm:spPr/>
    </dgm:pt>
    <dgm:pt modelId="{F9EF6C2C-162A-4C64-A59F-F84C7DC8C290}" type="pres">
      <dgm:prSet presAssocID="{6CC244C8-CBE7-46F0-A139-AC0567046B5D}" presName="thickLine" presStyleLbl="alignNode1" presStyleIdx="0" presStyleCnt="6"/>
      <dgm:spPr/>
    </dgm:pt>
    <dgm:pt modelId="{65830F7E-91BC-418C-BB84-068818C7F6B4}" type="pres">
      <dgm:prSet presAssocID="{6CC244C8-CBE7-46F0-A139-AC0567046B5D}" presName="horz1" presStyleCnt="0"/>
      <dgm:spPr/>
    </dgm:pt>
    <dgm:pt modelId="{9883087B-BAFD-4C66-9970-B6FBCB3A3E45}" type="pres">
      <dgm:prSet presAssocID="{6CC244C8-CBE7-46F0-A139-AC0567046B5D}" presName="tx1" presStyleLbl="revTx" presStyleIdx="0" presStyleCnt="6"/>
      <dgm:spPr/>
    </dgm:pt>
    <dgm:pt modelId="{B658B5A5-105A-44A4-AE2F-FC00CE7230CA}" type="pres">
      <dgm:prSet presAssocID="{6CC244C8-CBE7-46F0-A139-AC0567046B5D}" presName="vert1" presStyleCnt="0"/>
      <dgm:spPr/>
    </dgm:pt>
    <dgm:pt modelId="{B280C22A-EEA4-4F37-AA9E-F0D49AC46026}" type="pres">
      <dgm:prSet presAssocID="{B19E5552-A03D-4813-9597-9C8FEBDF3E84}" presName="thickLine" presStyleLbl="alignNode1" presStyleIdx="1" presStyleCnt="6"/>
      <dgm:spPr/>
    </dgm:pt>
    <dgm:pt modelId="{E5E719B4-7D4B-4880-AD63-A6B16E77A0CD}" type="pres">
      <dgm:prSet presAssocID="{B19E5552-A03D-4813-9597-9C8FEBDF3E84}" presName="horz1" presStyleCnt="0"/>
      <dgm:spPr/>
    </dgm:pt>
    <dgm:pt modelId="{E61D4167-0198-46FC-8255-4B7EB0956BD8}" type="pres">
      <dgm:prSet presAssocID="{B19E5552-A03D-4813-9597-9C8FEBDF3E84}" presName="tx1" presStyleLbl="revTx" presStyleIdx="1" presStyleCnt="6"/>
      <dgm:spPr/>
    </dgm:pt>
    <dgm:pt modelId="{5446CA2F-D59F-4637-861F-0C3D2C8E729C}" type="pres">
      <dgm:prSet presAssocID="{B19E5552-A03D-4813-9597-9C8FEBDF3E84}" presName="vert1" presStyleCnt="0"/>
      <dgm:spPr/>
    </dgm:pt>
    <dgm:pt modelId="{55F59E69-4CAA-4A32-9705-38E90A22AE26}" type="pres">
      <dgm:prSet presAssocID="{ECBC5F2D-6574-48F5-8345-BC666A8F9C5F}" presName="thickLine" presStyleLbl="alignNode1" presStyleIdx="2" presStyleCnt="6"/>
      <dgm:spPr/>
    </dgm:pt>
    <dgm:pt modelId="{177A58CE-E102-4910-85CE-D5B2266D4A7B}" type="pres">
      <dgm:prSet presAssocID="{ECBC5F2D-6574-48F5-8345-BC666A8F9C5F}" presName="horz1" presStyleCnt="0"/>
      <dgm:spPr/>
    </dgm:pt>
    <dgm:pt modelId="{4671B307-FE9F-4F11-9918-F82BDE4DC465}" type="pres">
      <dgm:prSet presAssocID="{ECBC5F2D-6574-48F5-8345-BC666A8F9C5F}" presName="tx1" presStyleLbl="revTx" presStyleIdx="2" presStyleCnt="6" custScaleX="97935" custScaleY="57466"/>
      <dgm:spPr/>
    </dgm:pt>
    <dgm:pt modelId="{83B9B1C8-55FD-471D-98E3-2243A4FA9E81}" type="pres">
      <dgm:prSet presAssocID="{ECBC5F2D-6574-48F5-8345-BC666A8F9C5F}" presName="vert1" presStyleCnt="0"/>
      <dgm:spPr/>
    </dgm:pt>
    <dgm:pt modelId="{4446BFC8-15A5-45F4-957D-21D642C9854C}" type="pres">
      <dgm:prSet presAssocID="{7F104AA8-823E-4ED1-AE42-1C17765F6980}" presName="thickLine" presStyleLbl="alignNode1" presStyleIdx="3" presStyleCnt="6"/>
      <dgm:spPr/>
    </dgm:pt>
    <dgm:pt modelId="{FBC3AF46-B7A7-4B1C-AC00-5AC78CDD9A3A}" type="pres">
      <dgm:prSet presAssocID="{7F104AA8-823E-4ED1-AE42-1C17765F6980}" presName="horz1" presStyleCnt="0"/>
      <dgm:spPr/>
    </dgm:pt>
    <dgm:pt modelId="{9F7DFE8B-938B-495A-BBDB-E451A23BEE6C}" type="pres">
      <dgm:prSet presAssocID="{7F104AA8-823E-4ED1-AE42-1C17765F6980}" presName="tx1" presStyleLbl="revTx" presStyleIdx="3" presStyleCnt="6"/>
      <dgm:spPr/>
    </dgm:pt>
    <dgm:pt modelId="{E383B71A-A43A-43D3-9C48-1F2B4B85D4AB}" type="pres">
      <dgm:prSet presAssocID="{7F104AA8-823E-4ED1-AE42-1C17765F6980}" presName="vert1" presStyleCnt="0"/>
      <dgm:spPr/>
    </dgm:pt>
    <dgm:pt modelId="{5BB89BF3-6A38-4666-A05E-B29615878CB1}" type="pres">
      <dgm:prSet presAssocID="{836B789C-2936-49D7-9DBA-A9876B5845CC}" presName="thickLine" presStyleLbl="alignNode1" presStyleIdx="4" presStyleCnt="6"/>
      <dgm:spPr/>
    </dgm:pt>
    <dgm:pt modelId="{0872B480-BBEC-4F78-9942-E3BF96587F21}" type="pres">
      <dgm:prSet presAssocID="{836B789C-2936-49D7-9DBA-A9876B5845CC}" presName="horz1" presStyleCnt="0"/>
      <dgm:spPr/>
    </dgm:pt>
    <dgm:pt modelId="{D8A5AFEB-7A29-4D5F-8BEE-92436309A8A9}" type="pres">
      <dgm:prSet presAssocID="{836B789C-2936-49D7-9DBA-A9876B5845CC}" presName="tx1" presStyleLbl="revTx" presStyleIdx="4" presStyleCnt="6"/>
      <dgm:spPr/>
    </dgm:pt>
    <dgm:pt modelId="{DB20873C-FF2B-4991-B7A2-346E2FFF017E}" type="pres">
      <dgm:prSet presAssocID="{836B789C-2936-49D7-9DBA-A9876B5845CC}" presName="vert1" presStyleCnt="0"/>
      <dgm:spPr/>
    </dgm:pt>
    <dgm:pt modelId="{5CE302EF-B498-47DC-B6E6-A9084D730E60}" type="pres">
      <dgm:prSet presAssocID="{3492DECE-601F-453F-8411-C0FD6A20A5B4}" presName="thickLine" presStyleLbl="alignNode1" presStyleIdx="5" presStyleCnt="6"/>
      <dgm:spPr/>
    </dgm:pt>
    <dgm:pt modelId="{35A60C45-5E6D-4D42-9ED1-EC6B396C0266}" type="pres">
      <dgm:prSet presAssocID="{3492DECE-601F-453F-8411-C0FD6A20A5B4}" presName="horz1" presStyleCnt="0"/>
      <dgm:spPr/>
    </dgm:pt>
    <dgm:pt modelId="{52B1279F-8E53-4974-B922-EB3590BEDF30}" type="pres">
      <dgm:prSet presAssocID="{3492DECE-601F-453F-8411-C0FD6A20A5B4}" presName="tx1" presStyleLbl="revTx" presStyleIdx="5" presStyleCnt="6"/>
      <dgm:spPr/>
    </dgm:pt>
    <dgm:pt modelId="{62C09C95-2075-4312-80CA-635951709280}" type="pres">
      <dgm:prSet presAssocID="{3492DECE-601F-453F-8411-C0FD6A20A5B4}" presName="vert1" presStyleCnt="0"/>
      <dgm:spPr/>
    </dgm:pt>
  </dgm:ptLst>
  <dgm:cxnLst>
    <dgm:cxn modelId="{B6794C20-9D27-4FAB-A77D-B4767117A18D}" type="presOf" srcId="{B19E5552-A03D-4813-9597-9C8FEBDF3E84}" destId="{E61D4167-0198-46FC-8255-4B7EB0956BD8}" srcOrd="0" destOrd="0" presId="urn:microsoft.com/office/officeart/2008/layout/LinedList"/>
    <dgm:cxn modelId="{F0F1482A-8737-4DC8-8BC9-40BD8D194B9D}" type="presOf" srcId="{6CC244C8-CBE7-46F0-A139-AC0567046B5D}" destId="{9883087B-BAFD-4C66-9970-B6FBCB3A3E45}" srcOrd="0" destOrd="0" presId="urn:microsoft.com/office/officeart/2008/layout/LinedList"/>
    <dgm:cxn modelId="{5D7F1D5E-C6BB-4BF6-864C-B62BC26733A1}" type="presOf" srcId="{836B789C-2936-49D7-9DBA-A9876B5845CC}" destId="{D8A5AFEB-7A29-4D5F-8BEE-92436309A8A9}" srcOrd="0" destOrd="0" presId="urn:microsoft.com/office/officeart/2008/layout/LinedList"/>
    <dgm:cxn modelId="{2622414B-A3C1-41A4-BAE4-E532A1CDB1C4}" srcId="{3723ECA7-3183-4C2A-86CD-9F83F04EFF92}" destId="{3492DECE-601F-453F-8411-C0FD6A20A5B4}" srcOrd="5" destOrd="0" parTransId="{B272B06C-4A6C-483B-ABE5-DF134FCF3959}" sibTransId="{2AC90865-4CA1-41E7-8155-C2451A87A258}"/>
    <dgm:cxn modelId="{7894444B-DDE6-48BD-B03E-4503D01F0302}" type="presOf" srcId="{7F104AA8-823E-4ED1-AE42-1C17765F6980}" destId="{9F7DFE8B-938B-495A-BBDB-E451A23BEE6C}" srcOrd="0" destOrd="0" presId="urn:microsoft.com/office/officeart/2008/layout/LinedList"/>
    <dgm:cxn modelId="{DDD5F350-46C4-40F0-B0EB-34CF00F75EE8}" type="presOf" srcId="{3723ECA7-3183-4C2A-86CD-9F83F04EFF92}" destId="{CBCF4C02-244E-4850-885C-905058BD2F09}" srcOrd="0" destOrd="0" presId="urn:microsoft.com/office/officeart/2008/layout/LinedList"/>
    <dgm:cxn modelId="{0AD175A1-E392-4E86-A728-E4904401568A}" type="presOf" srcId="{3492DECE-601F-453F-8411-C0FD6A20A5B4}" destId="{52B1279F-8E53-4974-B922-EB3590BEDF30}" srcOrd="0" destOrd="0" presId="urn:microsoft.com/office/officeart/2008/layout/LinedList"/>
    <dgm:cxn modelId="{9F85B0A5-F8C7-4302-A169-373740DC184B}" srcId="{3723ECA7-3183-4C2A-86CD-9F83F04EFF92}" destId="{B19E5552-A03D-4813-9597-9C8FEBDF3E84}" srcOrd="1" destOrd="0" parTransId="{34BF417B-E225-45EE-9AFB-45EBF8452C5C}" sibTransId="{40CD0A58-C9D5-4B2F-8C80-214A72D24D9C}"/>
    <dgm:cxn modelId="{A98A7BC4-9628-4CB9-95F5-BD9CD46423D8}" srcId="{3723ECA7-3183-4C2A-86CD-9F83F04EFF92}" destId="{7F104AA8-823E-4ED1-AE42-1C17765F6980}" srcOrd="3" destOrd="0" parTransId="{B11D6380-A406-477E-9BED-FF139BD1BA38}" sibTransId="{DDB14D05-DF10-4B05-85D2-FDA077EAD100}"/>
    <dgm:cxn modelId="{AEFC09CC-743B-40F1-82E9-8E4DFD9AFEDB}" srcId="{3723ECA7-3183-4C2A-86CD-9F83F04EFF92}" destId="{6CC244C8-CBE7-46F0-A139-AC0567046B5D}" srcOrd="0" destOrd="0" parTransId="{E2A08497-C5BB-4861-B6B1-8190DFF87424}" sibTransId="{5F435F0A-99A1-4C2D-838D-9498C7A89EFC}"/>
    <dgm:cxn modelId="{3E9126D9-0AB9-4727-96E1-773AF662090A}" srcId="{3723ECA7-3183-4C2A-86CD-9F83F04EFF92}" destId="{836B789C-2936-49D7-9DBA-A9876B5845CC}" srcOrd="4" destOrd="0" parTransId="{5D1816C5-A83B-41A8-8206-17F09D569935}" sibTransId="{8AB424FE-A756-4A56-9A34-362A05BD5CBC}"/>
    <dgm:cxn modelId="{7E04C4EB-73A8-4011-B6DA-6511EFD295E0}" type="presOf" srcId="{ECBC5F2D-6574-48F5-8345-BC666A8F9C5F}" destId="{4671B307-FE9F-4F11-9918-F82BDE4DC465}" srcOrd="0" destOrd="0" presId="urn:microsoft.com/office/officeart/2008/layout/LinedList"/>
    <dgm:cxn modelId="{26118FFD-6F10-4BAD-891C-AD3CA5E08669}" srcId="{3723ECA7-3183-4C2A-86CD-9F83F04EFF92}" destId="{ECBC5F2D-6574-48F5-8345-BC666A8F9C5F}" srcOrd="2" destOrd="0" parTransId="{F1FFD821-57A2-4F48-B2DC-69ADFBC920DE}" sibTransId="{95F7DC41-B677-4CEC-B568-7431328BCA07}"/>
    <dgm:cxn modelId="{32659FAA-C189-4AA3-9835-791A224F4EB3}" type="presParOf" srcId="{CBCF4C02-244E-4850-885C-905058BD2F09}" destId="{F9EF6C2C-162A-4C64-A59F-F84C7DC8C290}" srcOrd="0" destOrd="0" presId="urn:microsoft.com/office/officeart/2008/layout/LinedList"/>
    <dgm:cxn modelId="{30578E8A-5D48-40A9-89C7-EEA5A1129D39}" type="presParOf" srcId="{CBCF4C02-244E-4850-885C-905058BD2F09}" destId="{65830F7E-91BC-418C-BB84-068818C7F6B4}" srcOrd="1" destOrd="0" presId="urn:microsoft.com/office/officeart/2008/layout/LinedList"/>
    <dgm:cxn modelId="{01456F7C-E181-4DE5-8AFB-51D07A8FDE14}" type="presParOf" srcId="{65830F7E-91BC-418C-BB84-068818C7F6B4}" destId="{9883087B-BAFD-4C66-9970-B6FBCB3A3E45}" srcOrd="0" destOrd="0" presId="urn:microsoft.com/office/officeart/2008/layout/LinedList"/>
    <dgm:cxn modelId="{BA000B18-2DFC-45C9-9400-18FCEC297FB5}" type="presParOf" srcId="{65830F7E-91BC-418C-BB84-068818C7F6B4}" destId="{B658B5A5-105A-44A4-AE2F-FC00CE7230CA}" srcOrd="1" destOrd="0" presId="urn:microsoft.com/office/officeart/2008/layout/LinedList"/>
    <dgm:cxn modelId="{68AC8C2E-CDC9-4525-9B2F-9BA699D131F7}" type="presParOf" srcId="{CBCF4C02-244E-4850-885C-905058BD2F09}" destId="{B280C22A-EEA4-4F37-AA9E-F0D49AC46026}" srcOrd="2" destOrd="0" presId="urn:microsoft.com/office/officeart/2008/layout/LinedList"/>
    <dgm:cxn modelId="{BB8B2EA6-B2E6-42A8-8FB1-AE202DC556D7}" type="presParOf" srcId="{CBCF4C02-244E-4850-885C-905058BD2F09}" destId="{E5E719B4-7D4B-4880-AD63-A6B16E77A0CD}" srcOrd="3" destOrd="0" presId="urn:microsoft.com/office/officeart/2008/layout/LinedList"/>
    <dgm:cxn modelId="{7ACDE0FF-2737-43C5-8308-026D5B5ADD45}" type="presParOf" srcId="{E5E719B4-7D4B-4880-AD63-A6B16E77A0CD}" destId="{E61D4167-0198-46FC-8255-4B7EB0956BD8}" srcOrd="0" destOrd="0" presId="urn:microsoft.com/office/officeart/2008/layout/LinedList"/>
    <dgm:cxn modelId="{339E64F3-7E59-4D5A-B07D-3B7B5065B56B}" type="presParOf" srcId="{E5E719B4-7D4B-4880-AD63-A6B16E77A0CD}" destId="{5446CA2F-D59F-4637-861F-0C3D2C8E729C}" srcOrd="1" destOrd="0" presId="urn:microsoft.com/office/officeart/2008/layout/LinedList"/>
    <dgm:cxn modelId="{61F962D5-E6CB-404D-B529-5D903D9B145B}" type="presParOf" srcId="{CBCF4C02-244E-4850-885C-905058BD2F09}" destId="{55F59E69-4CAA-4A32-9705-38E90A22AE26}" srcOrd="4" destOrd="0" presId="urn:microsoft.com/office/officeart/2008/layout/LinedList"/>
    <dgm:cxn modelId="{381277E9-D288-44C1-8708-540615FB5DB3}" type="presParOf" srcId="{CBCF4C02-244E-4850-885C-905058BD2F09}" destId="{177A58CE-E102-4910-85CE-D5B2266D4A7B}" srcOrd="5" destOrd="0" presId="urn:microsoft.com/office/officeart/2008/layout/LinedList"/>
    <dgm:cxn modelId="{5693150E-6C77-409B-B63B-96363F13693F}" type="presParOf" srcId="{177A58CE-E102-4910-85CE-D5B2266D4A7B}" destId="{4671B307-FE9F-4F11-9918-F82BDE4DC465}" srcOrd="0" destOrd="0" presId="urn:microsoft.com/office/officeart/2008/layout/LinedList"/>
    <dgm:cxn modelId="{B57B7AAA-2923-4EE0-875D-AB85EB310C47}" type="presParOf" srcId="{177A58CE-E102-4910-85CE-D5B2266D4A7B}" destId="{83B9B1C8-55FD-471D-98E3-2243A4FA9E81}" srcOrd="1" destOrd="0" presId="urn:microsoft.com/office/officeart/2008/layout/LinedList"/>
    <dgm:cxn modelId="{A12B4FA0-9F5A-49C8-A363-71EABF48F9D1}" type="presParOf" srcId="{CBCF4C02-244E-4850-885C-905058BD2F09}" destId="{4446BFC8-15A5-45F4-957D-21D642C9854C}" srcOrd="6" destOrd="0" presId="urn:microsoft.com/office/officeart/2008/layout/LinedList"/>
    <dgm:cxn modelId="{87D8E31A-B6DC-40BC-A98F-84B2A601A774}" type="presParOf" srcId="{CBCF4C02-244E-4850-885C-905058BD2F09}" destId="{FBC3AF46-B7A7-4B1C-AC00-5AC78CDD9A3A}" srcOrd="7" destOrd="0" presId="urn:microsoft.com/office/officeart/2008/layout/LinedList"/>
    <dgm:cxn modelId="{9EAAB41B-6CE1-4B30-A0E8-3D49F0330206}" type="presParOf" srcId="{FBC3AF46-B7A7-4B1C-AC00-5AC78CDD9A3A}" destId="{9F7DFE8B-938B-495A-BBDB-E451A23BEE6C}" srcOrd="0" destOrd="0" presId="urn:microsoft.com/office/officeart/2008/layout/LinedList"/>
    <dgm:cxn modelId="{E711DDD2-0B53-4B08-B18D-B91294B1666B}" type="presParOf" srcId="{FBC3AF46-B7A7-4B1C-AC00-5AC78CDD9A3A}" destId="{E383B71A-A43A-43D3-9C48-1F2B4B85D4AB}" srcOrd="1" destOrd="0" presId="urn:microsoft.com/office/officeart/2008/layout/LinedList"/>
    <dgm:cxn modelId="{3A59A915-C2C6-45E5-9963-44E2980C359F}" type="presParOf" srcId="{CBCF4C02-244E-4850-885C-905058BD2F09}" destId="{5BB89BF3-6A38-4666-A05E-B29615878CB1}" srcOrd="8" destOrd="0" presId="urn:microsoft.com/office/officeart/2008/layout/LinedList"/>
    <dgm:cxn modelId="{AA77DFBE-5075-40A5-A1D5-F7E626117422}" type="presParOf" srcId="{CBCF4C02-244E-4850-885C-905058BD2F09}" destId="{0872B480-BBEC-4F78-9942-E3BF96587F21}" srcOrd="9" destOrd="0" presId="urn:microsoft.com/office/officeart/2008/layout/LinedList"/>
    <dgm:cxn modelId="{C2D38147-3FF4-43AF-A31E-A371CD0CE8AC}" type="presParOf" srcId="{0872B480-BBEC-4F78-9942-E3BF96587F21}" destId="{D8A5AFEB-7A29-4D5F-8BEE-92436309A8A9}" srcOrd="0" destOrd="0" presId="urn:microsoft.com/office/officeart/2008/layout/LinedList"/>
    <dgm:cxn modelId="{21E8F29D-D6BB-494F-8E94-1E99AEB91801}" type="presParOf" srcId="{0872B480-BBEC-4F78-9942-E3BF96587F21}" destId="{DB20873C-FF2B-4991-B7A2-346E2FFF017E}" srcOrd="1" destOrd="0" presId="urn:microsoft.com/office/officeart/2008/layout/LinedList"/>
    <dgm:cxn modelId="{CF0FFE39-5997-49E2-8A26-131B2DC63D6D}" type="presParOf" srcId="{CBCF4C02-244E-4850-885C-905058BD2F09}" destId="{5CE302EF-B498-47DC-B6E6-A9084D730E60}" srcOrd="10" destOrd="0" presId="urn:microsoft.com/office/officeart/2008/layout/LinedList"/>
    <dgm:cxn modelId="{4F5A6D44-6A9E-4D5E-9C71-F39745290131}" type="presParOf" srcId="{CBCF4C02-244E-4850-885C-905058BD2F09}" destId="{35A60C45-5E6D-4D42-9ED1-EC6B396C0266}" srcOrd="11" destOrd="0" presId="urn:microsoft.com/office/officeart/2008/layout/LinedList"/>
    <dgm:cxn modelId="{2F45CCA3-81ED-4519-AFFD-10D1F3BA9218}" type="presParOf" srcId="{35A60C45-5E6D-4D42-9ED1-EC6B396C0266}" destId="{52B1279F-8E53-4974-B922-EB3590BEDF30}" srcOrd="0" destOrd="0" presId="urn:microsoft.com/office/officeart/2008/layout/LinedList"/>
    <dgm:cxn modelId="{7777CC90-1194-4D5C-8E92-F64C52B40275}" type="presParOf" srcId="{35A60C45-5E6D-4D42-9ED1-EC6B396C0266}" destId="{62C09C95-2075-4312-80CA-6359517092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1F717A-C680-4AB0-9915-7E7FAA70B4BA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77A9B0F-D038-432C-A1C6-12696FCEB2B6}">
      <dgm:prSet custT="1"/>
      <dgm:spPr/>
      <dgm:t>
        <a:bodyPr/>
        <a:lstStyle/>
        <a:p>
          <a:r>
            <a:rPr lang="es-MX" sz="2000" b="1" dirty="0">
              <a:solidFill>
                <a:schemeClr val="tx2"/>
              </a:solidFill>
            </a:rPr>
            <a:t>Informarse</a:t>
          </a:r>
          <a:r>
            <a:rPr lang="es-MX" sz="2000" dirty="0">
              <a:solidFill>
                <a:schemeClr val="tx2"/>
              </a:solidFill>
            </a:rPr>
            <a:t> responsablemente.</a:t>
          </a:r>
          <a:endParaRPr lang="en-US" sz="2000" dirty="0">
            <a:solidFill>
              <a:schemeClr val="tx2"/>
            </a:solidFill>
          </a:endParaRPr>
        </a:p>
      </dgm:t>
    </dgm:pt>
    <dgm:pt modelId="{674C7E9A-7F4A-4577-990D-896EA1FE7FB8}" type="parTrans" cxnId="{FAB668AF-E942-4333-B3A4-66D79A89FAEA}">
      <dgm:prSet/>
      <dgm:spPr/>
      <dgm:t>
        <a:bodyPr/>
        <a:lstStyle/>
        <a:p>
          <a:endParaRPr lang="en-US"/>
        </a:p>
      </dgm:t>
    </dgm:pt>
    <dgm:pt modelId="{084A1B65-5DFD-4960-BF0A-35EFB7A32C34}" type="sibTrans" cxnId="{FAB668AF-E942-4333-B3A4-66D79A89FAEA}">
      <dgm:prSet/>
      <dgm:spPr/>
      <dgm:t>
        <a:bodyPr/>
        <a:lstStyle/>
        <a:p>
          <a:endParaRPr lang="en-US"/>
        </a:p>
      </dgm:t>
    </dgm:pt>
    <dgm:pt modelId="{3F695563-4D5D-42F5-8094-AFA498930006}">
      <dgm:prSet custT="1"/>
      <dgm:spPr/>
      <dgm:t>
        <a:bodyPr/>
        <a:lstStyle/>
        <a:p>
          <a:r>
            <a:rPr lang="es-MX" sz="2000">
              <a:solidFill>
                <a:schemeClr val="tx2"/>
              </a:solidFill>
            </a:rPr>
            <a:t>Evitar </a:t>
          </a:r>
          <a:r>
            <a:rPr lang="es-MX" sz="2000" b="1">
              <a:solidFill>
                <a:schemeClr val="tx2"/>
              </a:solidFill>
            </a:rPr>
            <a:t>riesgos</a:t>
          </a:r>
          <a:r>
            <a:rPr lang="es-MX" sz="2000">
              <a:solidFill>
                <a:schemeClr val="tx2"/>
              </a:solidFill>
            </a:rPr>
            <a:t>.</a:t>
          </a:r>
          <a:endParaRPr lang="en-US" sz="2000">
            <a:solidFill>
              <a:schemeClr val="tx2"/>
            </a:solidFill>
          </a:endParaRPr>
        </a:p>
      </dgm:t>
    </dgm:pt>
    <dgm:pt modelId="{517835CA-27FC-4117-BAB9-B81ACA7CD165}" type="parTrans" cxnId="{98A5A650-CAA7-4072-873A-9AA767C775C0}">
      <dgm:prSet/>
      <dgm:spPr/>
      <dgm:t>
        <a:bodyPr/>
        <a:lstStyle/>
        <a:p>
          <a:endParaRPr lang="en-US"/>
        </a:p>
      </dgm:t>
    </dgm:pt>
    <dgm:pt modelId="{33DEABA6-78F2-4DC6-AA58-646A47B30A41}" type="sibTrans" cxnId="{98A5A650-CAA7-4072-873A-9AA767C775C0}">
      <dgm:prSet/>
      <dgm:spPr/>
      <dgm:t>
        <a:bodyPr/>
        <a:lstStyle/>
        <a:p>
          <a:endParaRPr lang="en-US"/>
        </a:p>
      </dgm:t>
    </dgm:pt>
    <dgm:pt modelId="{E27A03C8-96A3-4FFF-93E3-0920B3A65C6B}">
      <dgm:prSet custT="1"/>
      <dgm:spPr/>
      <dgm:t>
        <a:bodyPr/>
        <a:lstStyle/>
        <a:p>
          <a:r>
            <a:rPr lang="es-MX" sz="2000" b="1" dirty="0">
              <a:solidFill>
                <a:schemeClr val="tx2"/>
              </a:solidFill>
            </a:rPr>
            <a:t>Accionar</a:t>
          </a:r>
          <a:r>
            <a:rPr lang="es-MX" sz="2000" dirty="0">
              <a:solidFill>
                <a:schemeClr val="tx2"/>
              </a:solidFill>
            </a:rPr>
            <a:t> de acuerdo a los medios que la ley la franquea.</a:t>
          </a:r>
          <a:endParaRPr lang="en-US" sz="2000" dirty="0">
            <a:solidFill>
              <a:schemeClr val="tx2"/>
            </a:solidFill>
          </a:endParaRPr>
        </a:p>
      </dgm:t>
    </dgm:pt>
    <dgm:pt modelId="{E4BB5792-A0D8-438E-80E8-4CF80E4028AC}" type="parTrans" cxnId="{7EF478BC-66FE-427A-A75D-99C6B259EE64}">
      <dgm:prSet/>
      <dgm:spPr/>
      <dgm:t>
        <a:bodyPr/>
        <a:lstStyle/>
        <a:p>
          <a:endParaRPr lang="en-US"/>
        </a:p>
      </dgm:t>
    </dgm:pt>
    <dgm:pt modelId="{A67F7A61-B25C-428E-B540-64E8FA4CD964}" type="sibTrans" cxnId="{7EF478BC-66FE-427A-A75D-99C6B259EE64}">
      <dgm:prSet/>
      <dgm:spPr/>
      <dgm:t>
        <a:bodyPr/>
        <a:lstStyle/>
        <a:p>
          <a:endParaRPr lang="en-US"/>
        </a:p>
      </dgm:t>
    </dgm:pt>
    <dgm:pt modelId="{07F4EE62-BDFA-4D6D-BD5A-738EA9CA2F0A}">
      <dgm:prSet custT="1"/>
      <dgm:spPr/>
      <dgm:t>
        <a:bodyPr/>
        <a:lstStyle/>
        <a:p>
          <a:r>
            <a:rPr lang="es-MX" sz="2000" dirty="0">
              <a:solidFill>
                <a:schemeClr val="tx2"/>
              </a:solidFill>
            </a:rPr>
            <a:t>Celebrar operaciones de consumo con el </a:t>
          </a:r>
          <a:r>
            <a:rPr lang="es-MX" sz="2000" b="1" dirty="0">
              <a:solidFill>
                <a:schemeClr val="tx2"/>
              </a:solidFill>
            </a:rPr>
            <a:t>comercio establecido</a:t>
          </a:r>
          <a:r>
            <a:rPr lang="es-MX" sz="2000" dirty="0">
              <a:solidFill>
                <a:schemeClr val="tx2"/>
              </a:solidFill>
            </a:rPr>
            <a:t>.</a:t>
          </a:r>
          <a:endParaRPr lang="en-US" sz="2000" dirty="0">
            <a:solidFill>
              <a:schemeClr val="tx2"/>
            </a:solidFill>
          </a:endParaRPr>
        </a:p>
      </dgm:t>
    </dgm:pt>
    <dgm:pt modelId="{471AC2A5-206E-443D-9120-6ABB554067D7}" type="parTrans" cxnId="{52E6DA8D-5A4D-4A03-8A24-EC5A67FBB3CC}">
      <dgm:prSet/>
      <dgm:spPr/>
      <dgm:t>
        <a:bodyPr/>
        <a:lstStyle/>
        <a:p>
          <a:endParaRPr lang="en-US"/>
        </a:p>
      </dgm:t>
    </dgm:pt>
    <dgm:pt modelId="{3AB5918C-F35C-4E88-BEEC-43E091EB68DC}" type="sibTrans" cxnId="{52E6DA8D-5A4D-4A03-8A24-EC5A67FBB3CC}">
      <dgm:prSet/>
      <dgm:spPr/>
      <dgm:t>
        <a:bodyPr/>
        <a:lstStyle/>
        <a:p>
          <a:endParaRPr lang="en-US"/>
        </a:p>
      </dgm:t>
    </dgm:pt>
    <dgm:pt modelId="{B98B01CC-47D8-44FD-8AF5-94FA378ED57A}" type="pres">
      <dgm:prSet presAssocID="{031F717A-C680-4AB0-9915-7E7FAA70B4BA}" presName="vert0" presStyleCnt="0">
        <dgm:presLayoutVars>
          <dgm:dir/>
          <dgm:animOne val="branch"/>
          <dgm:animLvl val="lvl"/>
        </dgm:presLayoutVars>
      </dgm:prSet>
      <dgm:spPr/>
    </dgm:pt>
    <dgm:pt modelId="{F2943DE7-3E6C-4008-B10A-C5A445F59B55}" type="pres">
      <dgm:prSet presAssocID="{677A9B0F-D038-432C-A1C6-12696FCEB2B6}" presName="thickLine" presStyleLbl="alignNode1" presStyleIdx="0" presStyleCnt="4"/>
      <dgm:spPr/>
    </dgm:pt>
    <dgm:pt modelId="{49237732-4F82-49F9-8B92-EB3DA050369C}" type="pres">
      <dgm:prSet presAssocID="{677A9B0F-D038-432C-A1C6-12696FCEB2B6}" presName="horz1" presStyleCnt="0"/>
      <dgm:spPr/>
    </dgm:pt>
    <dgm:pt modelId="{71ACA461-6F57-4DEA-89C6-7C17781B78A9}" type="pres">
      <dgm:prSet presAssocID="{677A9B0F-D038-432C-A1C6-12696FCEB2B6}" presName="tx1" presStyleLbl="revTx" presStyleIdx="0" presStyleCnt="4"/>
      <dgm:spPr/>
    </dgm:pt>
    <dgm:pt modelId="{275C96E6-3A1A-4E00-906E-0D47FEC37B42}" type="pres">
      <dgm:prSet presAssocID="{677A9B0F-D038-432C-A1C6-12696FCEB2B6}" presName="vert1" presStyleCnt="0"/>
      <dgm:spPr/>
    </dgm:pt>
    <dgm:pt modelId="{6A2EEB46-E95F-4540-9934-21638E5AA064}" type="pres">
      <dgm:prSet presAssocID="{3F695563-4D5D-42F5-8094-AFA498930006}" presName="thickLine" presStyleLbl="alignNode1" presStyleIdx="1" presStyleCnt="4"/>
      <dgm:spPr/>
    </dgm:pt>
    <dgm:pt modelId="{12D10971-8BCF-4D13-AD71-C65ECFAE1240}" type="pres">
      <dgm:prSet presAssocID="{3F695563-4D5D-42F5-8094-AFA498930006}" presName="horz1" presStyleCnt="0"/>
      <dgm:spPr/>
    </dgm:pt>
    <dgm:pt modelId="{7D74900D-FE78-4C10-AE12-12450C269C62}" type="pres">
      <dgm:prSet presAssocID="{3F695563-4D5D-42F5-8094-AFA498930006}" presName="tx1" presStyleLbl="revTx" presStyleIdx="1" presStyleCnt="4"/>
      <dgm:spPr/>
    </dgm:pt>
    <dgm:pt modelId="{628DC81C-5465-426E-9817-57F5E027688D}" type="pres">
      <dgm:prSet presAssocID="{3F695563-4D5D-42F5-8094-AFA498930006}" presName="vert1" presStyleCnt="0"/>
      <dgm:spPr/>
    </dgm:pt>
    <dgm:pt modelId="{57478066-0309-4AEA-98C2-B16650E2CE00}" type="pres">
      <dgm:prSet presAssocID="{E27A03C8-96A3-4FFF-93E3-0920B3A65C6B}" presName="thickLine" presStyleLbl="alignNode1" presStyleIdx="2" presStyleCnt="4"/>
      <dgm:spPr/>
    </dgm:pt>
    <dgm:pt modelId="{BE722C9D-BC65-4FD6-A3AB-0867A5AD701C}" type="pres">
      <dgm:prSet presAssocID="{E27A03C8-96A3-4FFF-93E3-0920B3A65C6B}" presName="horz1" presStyleCnt="0"/>
      <dgm:spPr/>
    </dgm:pt>
    <dgm:pt modelId="{462B8515-F586-4BB7-9C57-DC82D90C013B}" type="pres">
      <dgm:prSet presAssocID="{E27A03C8-96A3-4FFF-93E3-0920B3A65C6B}" presName="tx1" presStyleLbl="revTx" presStyleIdx="2" presStyleCnt="4"/>
      <dgm:spPr/>
    </dgm:pt>
    <dgm:pt modelId="{251B1AB8-266C-4F21-A0C6-AAAE42E79F0C}" type="pres">
      <dgm:prSet presAssocID="{E27A03C8-96A3-4FFF-93E3-0920B3A65C6B}" presName="vert1" presStyleCnt="0"/>
      <dgm:spPr/>
    </dgm:pt>
    <dgm:pt modelId="{2FD14431-5375-4521-AF5C-21A0EF43F015}" type="pres">
      <dgm:prSet presAssocID="{07F4EE62-BDFA-4D6D-BD5A-738EA9CA2F0A}" presName="thickLine" presStyleLbl="alignNode1" presStyleIdx="3" presStyleCnt="4"/>
      <dgm:spPr/>
    </dgm:pt>
    <dgm:pt modelId="{97516F50-9601-4767-B53E-D9CCA090F31D}" type="pres">
      <dgm:prSet presAssocID="{07F4EE62-BDFA-4D6D-BD5A-738EA9CA2F0A}" presName="horz1" presStyleCnt="0"/>
      <dgm:spPr/>
    </dgm:pt>
    <dgm:pt modelId="{35217649-A382-4A6E-B5AC-28B630CB01E3}" type="pres">
      <dgm:prSet presAssocID="{07F4EE62-BDFA-4D6D-BD5A-738EA9CA2F0A}" presName="tx1" presStyleLbl="revTx" presStyleIdx="3" presStyleCnt="4"/>
      <dgm:spPr/>
    </dgm:pt>
    <dgm:pt modelId="{CB035C0F-71DF-4993-899F-947ED5593D99}" type="pres">
      <dgm:prSet presAssocID="{07F4EE62-BDFA-4D6D-BD5A-738EA9CA2F0A}" presName="vert1" presStyleCnt="0"/>
      <dgm:spPr/>
    </dgm:pt>
  </dgm:ptLst>
  <dgm:cxnLst>
    <dgm:cxn modelId="{7A399B33-E03B-42A5-9CC5-F2F58CF3280F}" type="presOf" srcId="{E27A03C8-96A3-4FFF-93E3-0920B3A65C6B}" destId="{462B8515-F586-4BB7-9C57-DC82D90C013B}" srcOrd="0" destOrd="0" presId="urn:microsoft.com/office/officeart/2008/layout/LinedList"/>
    <dgm:cxn modelId="{1874DD61-3F22-4CC0-9B12-051BBD7C8905}" type="presOf" srcId="{3F695563-4D5D-42F5-8094-AFA498930006}" destId="{7D74900D-FE78-4C10-AE12-12450C269C62}" srcOrd="0" destOrd="0" presId="urn:microsoft.com/office/officeart/2008/layout/LinedList"/>
    <dgm:cxn modelId="{43FB8163-DCAF-4FEB-90F1-76C0B8AF8298}" type="presOf" srcId="{07F4EE62-BDFA-4D6D-BD5A-738EA9CA2F0A}" destId="{35217649-A382-4A6E-B5AC-28B630CB01E3}" srcOrd="0" destOrd="0" presId="urn:microsoft.com/office/officeart/2008/layout/LinedList"/>
    <dgm:cxn modelId="{6A86C64A-ACCB-4BBE-BD89-41CDE7985941}" type="presOf" srcId="{677A9B0F-D038-432C-A1C6-12696FCEB2B6}" destId="{71ACA461-6F57-4DEA-89C6-7C17781B78A9}" srcOrd="0" destOrd="0" presId="urn:microsoft.com/office/officeart/2008/layout/LinedList"/>
    <dgm:cxn modelId="{98A5A650-CAA7-4072-873A-9AA767C775C0}" srcId="{031F717A-C680-4AB0-9915-7E7FAA70B4BA}" destId="{3F695563-4D5D-42F5-8094-AFA498930006}" srcOrd="1" destOrd="0" parTransId="{517835CA-27FC-4117-BAB9-B81ACA7CD165}" sibTransId="{33DEABA6-78F2-4DC6-AA58-646A47B30A41}"/>
    <dgm:cxn modelId="{52E6DA8D-5A4D-4A03-8A24-EC5A67FBB3CC}" srcId="{031F717A-C680-4AB0-9915-7E7FAA70B4BA}" destId="{07F4EE62-BDFA-4D6D-BD5A-738EA9CA2F0A}" srcOrd="3" destOrd="0" parTransId="{471AC2A5-206E-443D-9120-6ABB554067D7}" sibTransId="{3AB5918C-F35C-4E88-BEEC-43E091EB68DC}"/>
    <dgm:cxn modelId="{FAB668AF-E942-4333-B3A4-66D79A89FAEA}" srcId="{031F717A-C680-4AB0-9915-7E7FAA70B4BA}" destId="{677A9B0F-D038-432C-A1C6-12696FCEB2B6}" srcOrd="0" destOrd="0" parTransId="{674C7E9A-7F4A-4577-990D-896EA1FE7FB8}" sibTransId="{084A1B65-5DFD-4960-BF0A-35EFB7A32C34}"/>
    <dgm:cxn modelId="{7EF478BC-66FE-427A-A75D-99C6B259EE64}" srcId="{031F717A-C680-4AB0-9915-7E7FAA70B4BA}" destId="{E27A03C8-96A3-4FFF-93E3-0920B3A65C6B}" srcOrd="2" destOrd="0" parTransId="{E4BB5792-A0D8-438E-80E8-4CF80E4028AC}" sibTransId="{A67F7A61-B25C-428E-B540-64E8FA4CD964}"/>
    <dgm:cxn modelId="{897298F4-C11F-4080-81BB-DC46DE066A34}" type="presOf" srcId="{031F717A-C680-4AB0-9915-7E7FAA70B4BA}" destId="{B98B01CC-47D8-44FD-8AF5-94FA378ED57A}" srcOrd="0" destOrd="0" presId="urn:microsoft.com/office/officeart/2008/layout/LinedList"/>
    <dgm:cxn modelId="{237864DB-568D-4850-9683-D1F1E90375BE}" type="presParOf" srcId="{B98B01CC-47D8-44FD-8AF5-94FA378ED57A}" destId="{F2943DE7-3E6C-4008-B10A-C5A445F59B55}" srcOrd="0" destOrd="0" presId="urn:microsoft.com/office/officeart/2008/layout/LinedList"/>
    <dgm:cxn modelId="{9B9F9BFF-F38B-4D20-8BAC-380EB93E2FB3}" type="presParOf" srcId="{B98B01CC-47D8-44FD-8AF5-94FA378ED57A}" destId="{49237732-4F82-49F9-8B92-EB3DA050369C}" srcOrd="1" destOrd="0" presId="urn:microsoft.com/office/officeart/2008/layout/LinedList"/>
    <dgm:cxn modelId="{FE9DC336-E745-471A-859F-7D6BB4476189}" type="presParOf" srcId="{49237732-4F82-49F9-8B92-EB3DA050369C}" destId="{71ACA461-6F57-4DEA-89C6-7C17781B78A9}" srcOrd="0" destOrd="0" presId="urn:microsoft.com/office/officeart/2008/layout/LinedList"/>
    <dgm:cxn modelId="{0582AA7B-D498-4134-B4FD-28DE67DF5869}" type="presParOf" srcId="{49237732-4F82-49F9-8B92-EB3DA050369C}" destId="{275C96E6-3A1A-4E00-906E-0D47FEC37B42}" srcOrd="1" destOrd="0" presId="urn:microsoft.com/office/officeart/2008/layout/LinedList"/>
    <dgm:cxn modelId="{20E030BD-CCE4-4755-8AA0-8E17A39888D9}" type="presParOf" srcId="{B98B01CC-47D8-44FD-8AF5-94FA378ED57A}" destId="{6A2EEB46-E95F-4540-9934-21638E5AA064}" srcOrd="2" destOrd="0" presId="urn:microsoft.com/office/officeart/2008/layout/LinedList"/>
    <dgm:cxn modelId="{B32758AD-AADC-4767-90FA-952AAC9BCC7C}" type="presParOf" srcId="{B98B01CC-47D8-44FD-8AF5-94FA378ED57A}" destId="{12D10971-8BCF-4D13-AD71-C65ECFAE1240}" srcOrd="3" destOrd="0" presId="urn:microsoft.com/office/officeart/2008/layout/LinedList"/>
    <dgm:cxn modelId="{60CF09A4-5ECD-40E7-BBEF-F52E7CA055A0}" type="presParOf" srcId="{12D10971-8BCF-4D13-AD71-C65ECFAE1240}" destId="{7D74900D-FE78-4C10-AE12-12450C269C62}" srcOrd="0" destOrd="0" presId="urn:microsoft.com/office/officeart/2008/layout/LinedList"/>
    <dgm:cxn modelId="{117C3DCC-7AC3-45BD-B8F5-C5A3DC1F6A55}" type="presParOf" srcId="{12D10971-8BCF-4D13-AD71-C65ECFAE1240}" destId="{628DC81C-5465-426E-9817-57F5E027688D}" srcOrd="1" destOrd="0" presId="urn:microsoft.com/office/officeart/2008/layout/LinedList"/>
    <dgm:cxn modelId="{3E72B129-2E0F-4239-87CF-98015A44EE6B}" type="presParOf" srcId="{B98B01CC-47D8-44FD-8AF5-94FA378ED57A}" destId="{57478066-0309-4AEA-98C2-B16650E2CE00}" srcOrd="4" destOrd="0" presId="urn:microsoft.com/office/officeart/2008/layout/LinedList"/>
    <dgm:cxn modelId="{37392E3F-859B-4698-A715-5B49AB9A6E94}" type="presParOf" srcId="{B98B01CC-47D8-44FD-8AF5-94FA378ED57A}" destId="{BE722C9D-BC65-4FD6-A3AB-0867A5AD701C}" srcOrd="5" destOrd="0" presId="urn:microsoft.com/office/officeart/2008/layout/LinedList"/>
    <dgm:cxn modelId="{562F8216-6998-46BA-8BFF-33207ED593D2}" type="presParOf" srcId="{BE722C9D-BC65-4FD6-A3AB-0867A5AD701C}" destId="{462B8515-F586-4BB7-9C57-DC82D90C013B}" srcOrd="0" destOrd="0" presId="urn:microsoft.com/office/officeart/2008/layout/LinedList"/>
    <dgm:cxn modelId="{9B812775-E875-4D53-AC3F-06342AAF56AB}" type="presParOf" srcId="{BE722C9D-BC65-4FD6-A3AB-0867A5AD701C}" destId="{251B1AB8-266C-4F21-A0C6-AAAE42E79F0C}" srcOrd="1" destOrd="0" presId="urn:microsoft.com/office/officeart/2008/layout/LinedList"/>
    <dgm:cxn modelId="{B629C282-26FA-43B5-8FE2-E38E85E4B318}" type="presParOf" srcId="{B98B01CC-47D8-44FD-8AF5-94FA378ED57A}" destId="{2FD14431-5375-4521-AF5C-21A0EF43F015}" srcOrd="6" destOrd="0" presId="urn:microsoft.com/office/officeart/2008/layout/LinedList"/>
    <dgm:cxn modelId="{0285B161-90A7-4136-8522-C7331707CEC3}" type="presParOf" srcId="{B98B01CC-47D8-44FD-8AF5-94FA378ED57A}" destId="{97516F50-9601-4767-B53E-D9CCA090F31D}" srcOrd="7" destOrd="0" presId="urn:microsoft.com/office/officeart/2008/layout/LinedList"/>
    <dgm:cxn modelId="{CF36E226-9FFA-47A7-B1D8-5E070A7597DB}" type="presParOf" srcId="{97516F50-9601-4767-B53E-D9CCA090F31D}" destId="{35217649-A382-4A6E-B5AC-28B630CB01E3}" srcOrd="0" destOrd="0" presId="urn:microsoft.com/office/officeart/2008/layout/LinedList"/>
    <dgm:cxn modelId="{5F694A31-FEA4-4A99-A9BA-62B14B584573}" type="presParOf" srcId="{97516F50-9601-4767-B53E-D9CCA090F31D}" destId="{CB035C0F-71DF-4993-899F-947ED5593D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1F3757-F375-4C0C-ADE6-D9093EA78E60}" type="doc">
      <dgm:prSet loTypeId="urn:microsoft.com/office/officeart/2008/layout/Lined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274D7248-D912-48FC-B1B7-31E93797B047}">
      <dgm:prSet custT="1"/>
      <dgm:spPr/>
      <dgm:t>
        <a:bodyPr/>
        <a:lstStyle/>
        <a:p>
          <a:r>
            <a:rPr lang="es-CL" sz="1300" b="1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Principio de préstamo responsable</a:t>
          </a:r>
          <a:r>
            <a:rPr lang="es-CL" sz="1300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es-CL" sz="1300" b="1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artículo 17 N</a:t>
          </a:r>
        </a:p>
      </dgm:t>
    </dgm:pt>
    <dgm:pt modelId="{B1E04C3D-521D-473F-838E-2AA446FC3D60}" type="parTrans" cxnId="{EEEAE75E-8FD4-477B-B7B0-DCFB9E11A5F8}">
      <dgm:prSet/>
      <dgm:spPr/>
      <dgm:t>
        <a:bodyPr/>
        <a:lstStyle/>
        <a:p>
          <a:endParaRPr lang="es-CL" sz="1300">
            <a:latin typeface="Raleway" pitchFamily="2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632E3F9-D65A-4B19-8084-89EE07C73645}" type="sibTrans" cxnId="{EEEAE75E-8FD4-477B-B7B0-DCFB9E11A5F8}">
      <dgm:prSet/>
      <dgm:spPr/>
      <dgm:t>
        <a:bodyPr/>
        <a:lstStyle/>
        <a:p>
          <a:endParaRPr lang="es-CL" sz="1300">
            <a:latin typeface="Raleway" pitchFamily="2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AEBC6E9-9011-43BC-A698-B02A7BED007C}">
      <dgm:prSet custT="1"/>
      <dgm:spPr/>
      <dgm:t>
        <a:bodyPr/>
        <a:lstStyle/>
        <a:p>
          <a:r>
            <a:rPr lang="es-CL" sz="1300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Corresponsabilidad de la empresa por la concesión de un crédito</a:t>
          </a:r>
        </a:p>
      </dgm:t>
    </dgm:pt>
    <dgm:pt modelId="{91B6B05A-6A08-4DE3-9F08-169A0422F15D}" type="parTrans" cxnId="{75E3DE28-9C75-4DAF-B833-4D26C9BE20EF}">
      <dgm:prSet/>
      <dgm:spPr/>
      <dgm:t>
        <a:bodyPr/>
        <a:lstStyle/>
        <a:p>
          <a:endParaRPr lang="es-CL" sz="1300">
            <a:latin typeface="Raleway" pitchFamily="2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2EE2FE-7A4B-4E66-99E6-5F13E7CD7FB9}" type="sibTrans" cxnId="{75E3DE28-9C75-4DAF-B833-4D26C9BE20EF}">
      <dgm:prSet/>
      <dgm:spPr/>
      <dgm:t>
        <a:bodyPr/>
        <a:lstStyle/>
        <a:p>
          <a:endParaRPr lang="es-CL" sz="1300">
            <a:latin typeface="Raleway" pitchFamily="2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1CA7903-8895-4749-AC3C-019C79FB52FA}">
      <dgm:prSet custT="1"/>
      <dgm:spPr/>
      <dgm:t>
        <a:bodyPr/>
        <a:lstStyle/>
        <a:p>
          <a:r>
            <a:rPr lang="es-CL" sz="1300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Antes de la concesión del préstamo: Examen de evaluación de la solvencia del deudor</a:t>
          </a:r>
        </a:p>
      </dgm:t>
    </dgm:pt>
    <dgm:pt modelId="{7EC8AC0E-5F23-4B60-8A8D-27E5E763FD64}" type="parTrans" cxnId="{C4C228F4-A463-469A-A22C-7953FA4EC793}">
      <dgm:prSet/>
      <dgm:spPr/>
      <dgm:t>
        <a:bodyPr/>
        <a:lstStyle/>
        <a:p>
          <a:endParaRPr lang="es-CL" sz="1300">
            <a:latin typeface="Raleway" pitchFamily="2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E696E0-B895-45A8-9338-AA1245B3A193}" type="sibTrans" cxnId="{C4C228F4-A463-469A-A22C-7953FA4EC793}">
      <dgm:prSet/>
      <dgm:spPr/>
      <dgm:t>
        <a:bodyPr/>
        <a:lstStyle/>
        <a:p>
          <a:endParaRPr lang="es-CL" sz="1300">
            <a:latin typeface="Raleway" pitchFamily="2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046441B-D5F5-4431-81E2-F6C6F60374ED}">
      <dgm:prSet custT="1"/>
      <dgm:spPr/>
      <dgm:t>
        <a:bodyPr/>
        <a:lstStyle/>
        <a:p>
          <a:r>
            <a:rPr lang="es-CL" sz="1300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¿“Sobre la base de información suficiente”?</a:t>
          </a:r>
        </a:p>
      </dgm:t>
    </dgm:pt>
    <dgm:pt modelId="{F9F57974-AA73-4D23-88AE-C028ABEF80C1}" type="parTrans" cxnId="{6B8F5131-1B75-48AF-9A27-BDB38D43A73A}">
      <dgm:prSet/>
      <dgm:spPr/>
      <dgm:t>
        <a:bodyPr/>
        <a:lstStyle/>
        <a:p>
          <a:endParaRPr lang="es-CL" sz="1300">
            <a:latin typeface="Raleway" pitchFamily="2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A93A9D-0EA3-45DA-947E-22FF17AD142C}" type="sibTrans" cxnId="{6B8F5131-1B75-48AF-9A27-BDB38D43A73A}">
      <dgm:prSet/>
      <dgm:spPr/>
      <dgm:t>
        <a:bodyPr/>
        <a:lstStyle/>
        <a:p>
          <a:endParaRPr lang="es-CL" sz="1300">
            <a:latin typeface="Raleway" pitchFamily="2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09ED379-7115-40E5-A8F8-A8A523C52FBE}">
      <dgm:prSet custT="1"/>
      <dgm:spPr/>
      <dgm:t>
        <a:bodyPr/>
        <a:lstStyle/>
        <a:p>
          <a:r>
            <a:rPr lang="es-CL" sz="1300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¿Cuál, cuánta, dónde?</a:t>
          </a:r>
        </a:p>
      </dgm:t>
    </dgm:pt>
    <dgm:pt modelId="{F2EF5027-A9A9-4985-8B36-20F6B574DBA0}" type="parTrans" cxnId="{56467DA1-C027-4086-AB5A-1A835106A335}">
      <dgm:prSet/>
      <dgm:spPr/>
      <dgm:t>
        <a:bodyPr/>
        <a:lstStyle/>
        <a:p>
          <a:endParaRPr lang="es-CL" sz="1300">
            <a:latin typeface="Raleway" pitchFamily="2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DAF2DB-589A-4E01-89B2-6795B180E35F}" type="sibTrans" cxnId="{56467DA1-C027-4086-AB5A-1A835106A335}">
      <dgm:prSet/>
      <dgm:spPr/>
      <dgm:t>
        <a:bodyPr/>
        <a:lstStyle/>
        <a:p>
          <a:endParaRPr lang="es-CL" sz="1300">
            <a:latin typeface="Raleway" pitchFamily="2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6952E6D-32F4-4AAF-B15C-A25BCC3FBC06}">
      <dgm:prSet custT="1"/>
      <dgm:spPr/>
      <dgm:t>
        <a:bodyPr/>
        <a:lstStyle/>
        <a:p>
          <a:r>
            <a:rPr lang="es-CL" sz="1300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“Obtenida a través de medios oficiales a tal fin”, </a:t>
          </a:r>
        </a:p>
      </dgm:t>
    </dgm:pt>
    <dgm:pt modelId="{408EAD04-FFED-469A-A9C3-7747F26B7016}" type="parTrans" cxnId="{47B0311C-23C1-4384-BBB3-298BEE62967D}">
      <dgm:prSet/>
      <dgm:spPr/>
      <dgm:t>
        <a:bodyPr/>
        <a:lstStyle/>
        <a:p>
          <a:endParaRPr lang="es-CL" sz="1300">
            <a:latin typeface="Raleway" pitchFamily="2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4D80B5F-AAA3-42B9-831D-B10E4D1BE5F6}" type="sibTrans" cxnId="{47B0311C-23C1-4384-BBB3-298BEE62967D}">
      <dgm:prSet/>
      <dgm:spPr/>
      <dgm:t>
        <a:bodyPr/>
        <a:lstStyle/>
        <a:p>
          <a:endParaRPr lang="es-CL" sz="1300">
            <a:latin typeface="Raleway" pitchFamily="2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610809-7860-4CE3-A602-BCA1D3FD3BD9}">
      <dgm:prSet custT="1"/>
      <dgm:spPr/>
      <dgm:t>
        <a:bodyPr/>
        <a:lstStyle/>
        <a:p>
          <a:r>
            <a:rPr lang="es-CL" sz="1300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¿Cómo conversa con el rechazo por causales objetivas?</a:t>
          </a:r>
        </a:p>
      </dgm:t>
    </dgm:pt>
    <dgm:pt modelId="{0406E6D2-D8C0-4226-9E20-56D60C1CDB93}" type="parTrans" cxnId="{710A1D8C-C071-4D7A-9C22-FC82C13E4071}">
      <dgm:prSet/>
      <dgm:spPr/>
      <dgm:t>
        <a:bodyPr/>
        <a:lstStyle/>
        <a:p>
          <a:endParaRPr lang="es-CL" sz="1300">
            <a:latin typeface="Raleway" pitchFamily="2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898BF8-C114-40E1-8352-8196B16F006D}" type="sibTrans" cxnId="{710A1D8C-C071-4D7A-9C22-FC82C13E4071}">
      <dgm:prSet/>
      <dgm:spPr/>
      <dgm:t>
        <a:bodyPr/>
        <a:lstStyle/>
        <a:p>
          <a:endParaRPr lang="es-CL" sz="1300">
            <a:latin typeface="Raleway" pitchFamily="2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F51A779-6FD6-4351-B29D-4E0B584056DE}">
      <dgm:prSet custT="1"/>
      <dgm:spPr/>
      <dgm:t>
        <a:bodyPr/>
        <a:lstStyle/>
        <a:p>
          <a:r>
            <a:rPr lang="es-CL" sz="1300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Cambios de procesos, modelos, servicios de atención de los ejecutivos bancarios</a:t>
          </a:r>
        </a:p>
      </dgm:t>
    </dgm:pt>
    <dgm:pt modelId="{01722235-837C-40A3-A374-CBB3477B21C8}" type="parTrans" cxnId="{C6125615-5D48-4E43-8A61-67143854A12B}">
      <dgm:prSet/>
      <dgm:spPr/>
      <dgm:t>
        <a:bodyPr/>
        <a:lstStyle/>
        <a:p>
          <a:endParaRPr lang="es-CL" sz="1300">
            <a:latin typeface="Raleway" pitchFamily="2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F88691A-EF82-434C-829B-4BF3B9577C5F}" type="sibTrans" cxnId="{C6125615-5D48-4E43-8A61-67143854A12B}">
      <dgm:prSet/>
      <dgm:spPr/>
      <dgm:t>
        <a:bodyPr/>
        <a:lstStyle/>
        <a:p>
          <a:endParaRPr lang="es-CL" sz="1300">
            <a:latin typeface="Raleway" pitchFamily="2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CE82DF-65DE-4E36-BECF-1C4FBA662835}">
      <dgm:prSet custT="1"/>
      <dgm:spPr/>
      <dgm:t>
        <a:bodyPr/>
        <a:lstStyle/>
        <a:p>
          <a:endParaRPr lang="es-CL" sz="1300" dirty="0">
            <a:solidFill>
              <a:schemeClr val="accent1"/>
            </a:solidFill>
            <a:latin typeface="Raleway" pitchFamily="2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s-CL" sz="1200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Deberes de información “Asimismo, el proveedor deberá entregar al consumidor la información específica de la operación de que se trate”</a:t>
          </a:r>
        </a:p>
      </dgm:t>
    </dgm:pt>
    <dgm:pt modelId="{C3FAFD53-5B1F-405F-BCC9-2F9469BA6650}" type="parTrans" cxnId="{7EE07B73-D74C-449D-BDBC-B501BC8D72A7}">
      <dgm:prSet/>
      <dgm:spPr/>
      <dgm:t>
        <a:bodyPr/>
        <a:lstStyle/>
        <a:p>
          <a:endParaRPr lang="es-CL" sz="1300">
            <a:latin typeface="Raleway" pitchFamily="2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708321A-0F68-4A52-8528-E045C99EF733}" type="sibTrans" cxnId="{7EE07B73-D74C-449D-BDBC-B501BC8D72A7}">
      <dgm:prSet/>
      <dgm:spPr/>
      <dgm:t>
        <a:bodyPr/>
        <a:lstStyle/>
        <a:p>
          <a:endParaRPr lang="es-CL" sz="1300">
            <a:latin typeface="Raleway" pitchFamily="2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5A5E88-A5DB-41CE-889E-78DEF62C4824}">
      <dgm:prSet custT="1"/>
      <dgm:spPr/>
      <dgm:t>
        <a:bodyPr/>
        <a:lstStyle/>
        <a:p>
          <a:r>
            <a:rPr lang="es-CL" sz="1300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¿Deberes de consejo, deberes de adecuación?</a:t>
          </a:r>
        </a:p>
      </dgm:t>
    </dgm:pt>
    <dgm:pt modelId="{2799F8E4-7FAD-42B7-A7C0-2266000CDFD7}" type="parTrans" cxnId="{F3A2ED28-54AE-49F9-8F6F-D88225E0C330}">
      <dgm:prSet/>
      <dgm:spPr/>
      <dgm:t>
        <a:bodyPr/>
        <a:lstStyle/>
        <a:p>
          <a:endParaRPr lang="es-CL" sz="1300">
            <a:latin typeface="Raleway" pitchFamily="2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FCF2596-0862-44D0-9D7D-CF4D6BD2D19A}" type="sibTrans" cxnId="{F3A2ED28-54AE-49F9-8F6F-D88225E0C330}">
      <dgm:prSet/>
      <dgm:spPr/>
      <dgm:t>
        <a:bodyPr/>
        <a:lstStyle/>
        <a:p>
          <a:endParaRPr lang="es-CL" sz="1300">
            <a:latin typeface="Raleway" pitchFamily="2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83DB130-CC98-4A6B-96F3-2F55E374B1F5}">
      <dgm:prSet custT="1"/>
      <dgm:spPr/>
      <dgm:t>
        <a:bodyPr/>
        <a:lstStyle/>
        <a:p>
          <a:r>
            <a:rPr lang="es-CL" sz="1300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Debiendo informarle el resultado de dicho análisis</a:t>
          </a:r>
        </a:p>
      </dgm:t>
    </dgm:pt>
    <dgm:pt modelId="{9AE42602-1EAA-4EED-8B4C-C48FFCEEA650}" type="sibTrans" cxnId="{675CBB4B-4CA7-4A87-927C-9E9F56AF0766}">
      <dgm:prSet/>
      <dgm:spPr/>
      <dgm:t>
        <a:bodyPr/>
        <a:lstStyle/>
        <a:p>
          <a:endParaRPr lang="es-CL" sz="1300">
            <a:latin typeface="Raleway" pitchFamily="2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5A1123-A108-49CD-8502-D6FB27B899FF}" type="parTrans" cxnId="{675CBB4B-4CA7-4A87-927C-9E9F56AF0766}">
      <dgm:prSet/>
      <dgm:spPr/>
      <dgm:t>
        <a:bodyPr/>
        <a:lstStyle/>
        <a:p>
          <a:endParaRPr lang="es-CL" sz="1300">
            <a:latin typeface="Raleway" pitchFamily="2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1A4E0D-2DB0-483B-BD52-C571B08575B7}" type="pres">
      <dgm:prSet presAssocID="{E21F3757-F375-4C0C-ADE6-D9093EA78E60}" presName="vert0" presStyleCnt="0">
        <dgm:presLayoutVars>
          <dgm:dir/>
          <dgm:animOne val="branch"/>
          <dgm:animLvl val="lvl"/>
        </dgm:presLayoutVars>
      </dgm:prSet>
      <dgm:spPr/>
    </dgm:pt>
    <dgm:pt modelId="{8B0B01B3-E2D1-4F8F-999C-47B962C829AE}" type="pres">
      <dgm:prSet presAssocID="{274D7248-D912-48FC-B1B7-31E93797B047}" presName="thickLine" presStyleLbl="alignNode1" presStyleIdx="0" presStyleCnt="1" custLinFactNeighborX="960" custLinFactNeighborY="175"/>
      <dgm:spPr/>
    </dgm:pt>
    <dgm:pt modelId="{5EEB0B32-E2A0-4750-B5A8-ED500BD90098}" type="pres">
      <dgm:prSet presAssocID="{274D7248-D912-48FC-B1B7-31E93797B047}" presName="horz1" presStyleCnt="0"/>
      <dgm:spPr/>
    </dgm:pt>
    <dgm:pt modelId="{6A9EF2C3-D93E-43B6-BBC2-68426CB4C18F}" type="pres">
      <dgm:prSet presAssocID="{274D7248-D912-48FC-B1B7-31E93797B047}" presName="tx1" presStyleLbl="revTx" presStyleIdx="0" presStyleCnt="11"/>
      <dgm:spPr/>
    </dgm:pt>
    <dgm:pt modelId="{54E103D9-5D6E-4B0D-8C22-1D785BDB4A67}" type="pres">
      <dgm:prSet presAssocID="{274D7248-D912-48FC-B1B7-31E93797B047}" presName="vert1" presStyleCnt="0"/>
      <dgm:spPr/>
    </dgm:pt>
    <dgm:pt modelId="{334669F3-F28D-4460-BFF1-174D6CC2C165}" type="pres">
      <dgm:prSet presAssocID="{4AEBC6E9-9011-43BC-A698-B02A7BED007C}" presName="vertSpace2a" presStyleCnt="0"/>
      <dgm:spPr/>
    </dgm:pt>
    <dgm:pt modelId="{42923C4D-7646-4D25-A7EC-A7497BE40336}" type="pres">
      <dgm:prSet presAssocID="{4AEBC6E9-9011-43BC-A698-B02A7BED007C}" presName="horz2" presStyleCnt="0"/>
      <dgm:spPr/>
    </dgm:pt>
    <dgm:pt modelId="{0061C02D-63F6-4A41-B1D0-87BE8EF1A836}" type="pres">
      <dgm:prSet presAssocID="{4AEBC6E9-9011-43BC-A698-B02A7BED007C}" presName="horzSpace2" presStyleCnt="0"/>
      <dgm:spPr/>
    </dgm:pt>
    <dgm:pt modelId="{A937F610-3D59-48D9-92A7-A1E3A4BBCDEA}" type="pres">
      <dgm:prSet presAssocID="{4AEBC6E9-9011-43BC-A698-B02A7BED007C}" presName="tx2" presStyleLbl="revTx" presStyleIdx="1" presStyleCnt="11" custScaleY="34963" custLinFactNeighborX="262" custLinFactNeighborY="-2347"/>
      <dgm:spPr/>
    </dgm:pt>
    <dgm:pt modelId="{CFEA3993-2A90-438B-81E2-AB836FAF9BC6}" type="pres">
      <dgm:prSet presAssocID="{4AEBC6E9-9011-43BC-A698-B02A7BED007C}" presName="vert2" presStyleCnt="0"/>
      <dgm:spPr/>
    </dgm:pt>
    <dgm:pt modelId="{518C97C4-661F-4805-8B6A-D5371DAA4E8A}" type="pres">
      <dgm:prSet presAssocID="{4AEBC6E9-9011-43BC-A698-B02A7BED007C}" presName="thinLine2b" presStyleLbl="callout" presStyleIdx="0" presStyleCnt="6" custLinFactNeighborX="-933" custLinFactNeighborY="8222"/>
      <dgm:spPr>
        <a:ln>
          <a:solidFill>
            <a:schemeClr val="accent2"/>
          </a:solidFill>
        </a:ln>
      </dgm:spPr>
    </dgm:pt>
    <dgm:pt modelId="{3A09DE9F-81EC-4A52-9052-D81A41129596}" type="pres">
      <dgm:prSet presAssocID="{4AEBC6E9-9011-43BC-A698-B02A7BED007C}" presName="vertSpace2b" presStyleCnt="0"/>
      <dgm:spPr/>
    </dgm:pt>
    <dgm:pt modelId="{8DE2E304-A063-4829-827C-9B228B0BADC0}" type="pres">
      <dgm:prSet presAssocID="{F1CA7903-8895-4749-AC3C-019C79FB52FA}" presName="horz2" presStyleCnt="0"/>
      <dgm:spPr/>
    </dgm:pt>
    <dgm:pt modelId="{CA053D55-4387-4F17-B8F2-5A4BCF59C496}" type="pres">
      <dgm:prSet presAssocID="{F1CA7903-8895-4749-AC3C-019C79FB52FA}" presName="horzSpace2" presStyleCnt="0"/>
      <dgm:spPr/>
    </dgm:pt>
    <dgm:pt modelId="{361529CF-96B5-42E6-B329-E5FFCA4E31D8}" type="pres">
      <dgm:prSet presAssocID="{F1CA7903-8895-4749-AC3C-019C79FB52FA}" presName="tx2" presStyleLbl="revTx" presStyleIdx="2" presStyleCnt="11" custLinFactNeighborX="-1134" custLinFactNeighborY="15590"/>
      <dgm:spPr/>
    </dgm:pt>
    <dgm:pt modelId="{DA937C77-3698-4648-9D5F-EB7AB92FFA6E}" type="pres">
      <dgm:prSet presAssocID="{F1CA7903-8895-4749-AC3C-019C79FB52FA}" presName="vert2" presStyleCnt="0"/>
      <dgm:spPr/>
    </dgm:pt>
    <dgm:pt modelId="{09EC1D0A-0D3A-4864-9140-B8EA46417F90}" type="pres">
      <dgm:prSet presAssocID="{7046441B-D5F5-4431-81E2-F6C6F60374ED}" presName="horz3" presStyleCnt="0"/>
      <dgm:spPr/>
    </dgm:pt>
    <dgm:pt modelId="{9B91B9C3-F9A3-49FE-B2A8-BD3B2B96A05C}" type="pres">
      <dgm:prSet presAssocID="{7046441B-D5F5-4431-81E2-F6C6F60374ED}" presName="horzSpace3" presStyleCnt="0"/>
      <dgm:spPr/>
    </dgm:pt>
    <dgm:pt modelId="{EA82ADBE-C252-4909-8CCF-8566FE4EB95F}" type="pres">
      <dgm:prSet presAssocID="{7046441B-D5F5-4431-81E2-F6C6F60374ED}" presName="tx3" presStyleLbl="revTx" presStyleIdx="3" presStyleCnt="11" custScaleY="140717" custLinFactNeighborY="-15451"/>
      <dgm:spPr/>
    </dgm:pt>
    <dgm:pt modelId="{6828F57C-B688-4CC4-BFD1-354A8C060143}" type="pres">
      <dgm:prSet presAssocID="{7046441B-D5F5-4431-81E2-F6C6F60374ED}" presName="vert3" presStyleCnt="0"/>
      <dgm:spPr/>
    </dgm:pt>
    <dgm:pt modelId="{B9E8F6A1-8F8E-45D9-8FF0-6A82A8375B42}" type="pres">
      <dgm:prSet presAssocID="{909ED379-7115-40E5-A8F8-A8A523C52FBE}" presName="horz4" presStyleCnt="0"/>
      <dgm:spPr/>
    </dgm:pt>
    <dgm:pt modelId="{59595578-A024-499B-88E5-414E9963F045}" type="pres">
      <dgm:prSet presAssocID="{909ED379-7115-40E5-A8F8-A8A523C52FBE}" presName="horzSpace4" presStyleCnt="0"/>
      <dgm:spPr/>
    </dgm:pt>
    <dgm:pt modelId="{24024E24-AA30-4459-BA27-9CA5BD437664}" type="pres">
      <dgm:prSet presAssocID="{909ED379-7115-40E5-A8F8-A8A523C52FBE}" presName="tx4" presStyleLbl="revTx" presStyleIdx="4" presStyleCnt="11" custLinFactNeighborX="11634" custLinFactNeighborY="36528">
        <dgm:presLayoutVars>
          <dgm:bulletEnabled val="1"/>
        </dgm:presLayoutVars>
      </dgm:prSet>
      <dgm:spPr/>
    </dgm:pt>
    <dgm:pt modelId="{DE691679-2A54-4873-900F-35FD3BAA3096}" type="pres">
      <dgm:prSet presAssocID="{4FA93A9D-0EA3-45DA-947E-22FF17AD142C}" presName="thinLine3" presStyleLbl="callout" presStyleIdx="1" presStyleCnt="6" custLinFactNeighborX="201" custLinFactNeighborY="37739"/>
      <dgm:spPr>
        <a:ln>
          <a:solidFill>
            <a:schemeClr val="accent2"/>
          </a:solidFill>
        </a:ln>
      </dgm:spPr>
    </dgm:pt>
    <dgm:pt modelId="{39E96D08-5C43-47C7-9C22-9EAEB70C223D}" type="pres">
      <dgm:prSet presAssocID="{E6952E6D-32F4-4AAF-B15C-A25BCC3FBC06}" presName="horz3" presStyleCnt="0"/>
      <dgm:spPr/>
    </dgm:pt>
    <dgm:pt modelId="{74B9B024-C3C6-4771-9BC6-8809A3E9872A}" type="pres">
      <dgm:prSet presAssocID="{E6952E6D-32F4-4AAF-B15C-A25BCC3FBC06}" presName="horzSpace3" presStyleCnt="0"/>
      <dgm:spPr/>
    </dgm:pt>
    <dgm:pt modelId="{0E7E372D-2C16-45A3-9966-8CFFAF075517}" type="pres">
      <dgm:prSet presAssocID="{E6952E6D-32F4-4AAF-B15C-A25BCC3FBC06}" presName="tx3" presStyleLbl="revTx" presStyleIdx="5" presStyleCnt="11" custScaleY="183897" custLinFactNeighborX="-347" custLinFactNeighborY="84014"/>
      <dgm:spPr/>
    </dgm:pt>
    <dgm:pt modelId="{64E333AD-9083-4A51-B9A4-4E71046D8735}" type="pres">
      <dgm:prSet presAssocID="{E6952E6D-32F4-4AAF-B15C-A25BCC3FBC06}" presName="vert3" presStyleCnt="0"/>
      <dgm:spPr/>
    </dgm:pt>
    <dgm:pt modelId="{6E38619F-9BC2-44DA-B8D5-82BF4F60DE33}" type="pres">
      <dgm:prSet presAssocID="{C4D80B5F-AAA3-42B9-831D-B10E4D1BE5F6}" presName="thinLine3" presStyleLbl="callout" presStyleIdx="2" presStyleCnt="6" custLinFactNeighborX="38" custLinFactNeighborY="79908"/>
      <dgm:spPr>
        <a:ln>
          <a:solidFill>
            <a:schemeClr val="accent2"/>
          </a:solidFill>
        </a:ln>
      </dgm:spPr>
    </dgm:pt>
    <dgm:pt modelId="{079E3A4D-688A-4DB6-BD6E-3F959289C4A2}" type="pres">
      <dgm:prSet presAssocID="{A83DB130-CC98-4A6B-96F3-2F55E374B1F5}" presName="horz3" presStyleCnt="0"/>
      <dgm:spPr/>
    </dgm:pt>
    <dgm:pt modelId="{394318DE-F77E-4E00-8C81-CEEE57659CFB}" type="pres">
      <dgm:prSet presAssocID="{A83DB130-CC98-4A6B-96F3-2F55E374B1F5}" presName="horzSpace3" presStyleCnt="0"/>
      <dgm:spPr/>
    </dgm:pt>
    <dgm:pt modelId="{BDDE8908-6B59-4BA4-9EF2-B1EC0D0F85FE}" type="pres">
      <dgm:prSet presAssocID="{A83DB130-CC98-4A6B-96F3-2F55E374B1F5}" presName="tx3" presStyleLbl="revTx" presStyleIdx="6" presStyleCnt="11" custScaleY="159992" custLinFactY="57510" custLinFactNeighborX="654" custLinFactNeighborY="100000"/>
      <dgm:spPr/>
    </dgm:pt>
    <dgm:pt modelId="{E46DFC3F-C349-4995-A7DF-DBA347E09BD4}" type="pres">
      <dgm:prSet presAssocID="{A83DB130-CC98-4A6B-96F3-2F55E374B1F5}" presName="vert3" presStyleCnt="0"/>
      <dgm:spPr/>
    </dgm:pt>
    <dgm:pt modelId="{F4944A47-0DBB-45D8-BA10-085F1A056E2C}" type="pres">
      <dgm:prSet presAssocID="{23610809-7860-4CE3-A602-BCA1D3FD3BD9}" presName="horz4" presStyleCnt="0"/>
      <dgm:spPr/>
    </dgm:pt>
    <dgm:pt modelId="{AC624900-AB05-46CC-A7EA-CBDE2ABA6305}" type="pres">
      <dgm:prSet presAssocID="{23610809-7860-4CE3-A602-BCA1D3FD3BD9}" presName="horzSpace4" presStyleCnt="0"/>
      <dgm:spPr/>
    </dgm:pt>
    <dgm:pt modelId="{878B1FCA-C84C-47CA-B4C2-7C75938D8130}" type="pres">
      <dgm:prSet presAssocID="{23610809-7860-4CE3-A602-BCA1D3FD3BD9}" presName="tx4" presStyleLbl="revTx" presStyleIdx="7" presStyleCnt="11" custLinFactY="54112" custLinFactNeighborX="1333" custLinFactNeighborY="100000">
        <dgm:presLayoutVars>
          <dgm:bulletEnabled val="1"/>
        </dgm:presLayoutVars>
      </dgm:prSet>
      <dgm:spPr/>
    </dgm:pt>
    <dgm:pt modelId="{7476DE2C-6E8F-43E7-A298-E89B172C11BF}" type="pres">
      <dgm:prSet presAssocID="{9AE42602-1EAA-4EED-8B4C-C48FFCEEA650}" presName="thinLine3" presStyleLbl="callout" presStyleIdx="3" presStyleCnt="6" custLinFactNeighborX="655" custLinFactNeighborY="79525"/>
      <dgm:spPr>
        <a:ln>
          <a:solidFill>
            <a:schemeClr val="accent2"/>
          </a:solidFill>
        </a:ln>
      </dgm:spPr>
    </dgm:pt>
    <dgm:pt modelId="{BE76A946-1BAB-4AA2-B2B9-0F1F70984DC9}" type="pres">
      <dgm:prSet presAssocID="{AF51A779-6FD6-4351-B29D-4E0B584056DE}" presName="horz3" presStyleCnt="0"/>
      <dgm:spPr/>
    </dgm:pt>
    <dgm:pt modelId="{DD0F6A18-39B0-43F1-AA93-A8A6314FF600}" type="pres">
      <dgm:prSet presAssocID="{AF51A779-6FD6-4351-B29D-4E0B584056DE}" presName="horzSpace3" presStyleCnt="0"/>
      <dgm:spPr/>
    </dgm:pt>
    <dgm:pt modelId="{CA78E9D4-80E5-48E1-90A3-A30158B45726}" type="pres">
      <dgm:prSet presAssocID="{AF51A779-6FD6-4351-B29D-4E0B584056DE}" presName="tx3" presStyleLbl="revTx" presStyleIdx="8" presStyleCnt="11" custScaleX="123118" custScaleY="402964" custLinFactY="128747" custLinFactNeighborX="-5896" custLinFactNeighborY="200000"/>
      <dgm:spPr/>
    </dgm:pt>
    <dgm:pt modelId="{7A23AB56-D0B5-4EF6-9D5B-9EC2BA18DDEB}" type="pres">
      <dgm:prSet presAssocID="{AF51A779-6FD6-4351-B29D-4E0B584056DE}" presName="vert3" presStyleCnt="0"/>
      <dgm:spPr/>
    </dgm:pt>
    <dgm:pt modelId="{09CEA88F-4171-40AE-94AE-F1DE6964A2A7}" type="pres">
      <dgm:prSet presAssocID="{F1CA7903-8895-4749-AC3C-019C79FB52FA}" presName="thinLine2b" presStyleLbl="callout" presStyleIdx="4" presStyleCnt="6" custLinFactY="300000" custLinFactNeighborX="87" custLinFactNeighborY="364530"/>
      <dgm:spPr>
        <a:ln>
          <a:solidFill>
            <a:schemeClr val="accent2"/>
          </a:solidFill>
        </a:ln>
      </dgm:spPr>
    </dgm:pt>
    <dgm:pt modelId="{A0842E7B-F001-45EB-A116-7A14722D3AAB}" type="pres">
      <dgm:prSet presAssocID="{F1CA7903-8895-4749-AC3C-019C79FB52FA}" presName="vertSpace2b" presStyleCnt="0"/>
      <dgm:spPr/>
    </dgm:pt>
    <dgm:pt modelId="{B51AB075-2904-489F-81E9-D939E6DE3242}" type="pres">
      <dgm:prSet presAssocID="{E3CE82DF-65DE-4E36-BECF-1C4FBA662835}" presName="horz2" presStyleCnt="0"/>
      <dgm:spPr/>
    </dgm:pt>
    <dgm:pt modelId="{32331D95-FD58-4778-AF15-F9E26DDC6665}" type="pres">
      <dgm:prSet presAssocID="{E3CE82DF-65DE-4E36-BECF-1C4FBA662835}" presName="horzSpace2" presStyleCnt="0"/>
      <dgm:spPr/>
    </dgm:pt>
    <dgm:pt modelId="{6E929A04-F64F-4B1C-B81B-BC6ECA35941E}" type="pres">
      <dgm:prSet presAssocID="{E3CE82DF-65DE-4E36-BECF-1C4FBA662835}" presName="tx2" presStyleLbl="revTx" presStyleIdx="9" presStyleCnt="11" custScaleX="112710" custScaleY="61304" custLinFactNeighborX="-2363" custLinFactNeighborY="18667"/>
      <dgm:spPr/>
    </dgm:pt>
    <dgm:pt modelId="{1A613F0D-82CD-44CE-9949-B6D9AE0579CE}" type="pres">
      <dgm:prSet presAssocID="{E3CE82DF-65DE-4E36-BECF-1C4FBA662835}" presName="vert2" presStyleCnt="0"/>
      <dgm:spPr/>
    </dgm:pt>
    <dgm:pt modelId="{3472A970-30EB-47A7-AF15-4CC06C49203F}" type="pres">
      <dgm:prSet presAssocID="{AD5A5E88-A5DB-41CE-889E-78DEF62C4824}" presName="horz3" presStyleCnt="0"/>
      <dgm:spPr/>
    </dgm:pt>
    <dgm:pt modelId="{17E487A5-69C0-433F-9C43-D59A3C65C6BF}" type="pres">
      <dgm:prSet presAssocID="{AD5A5E88-A5DB-41CE-889E-78DEF62C4824}" presName="horzSpace3" presStyleCnt="0"/>
      <dgm:spPr/>
    </dgm:pt>
    <dgm:pt modelId="{22316DCC-F82A-4508-AD8B-6BC936F0AACC}" type="pres">
      <dgm:prSet presAssocID="{AD5A5E88-A5DB-41CE-889E-78DEF62C4824}" presName="tx3" presStyleLbl="revTx" presStyleIdx="10" presStyleCnt="11" custAng="0" custScaleY="25464" custLinFactNeighborX="-9618" custLinFactNeighborY="28755"/>
      <dgm:spPr/>
    </dgm:pt>
    <dgm:pt modelId="{ECC887C5-727D-4BFF-B4D2-7FC2FAF99670}" type="pres">
      <dgm:prSet presAssocID="{AD5A5E88-A5DB-41CE-889E-78DEF62C4824}" presName="vert3" presStyleCnt="0"/>
      <dgm:spPr/>
    </dgm:pt>
    <dgm:pt modelId="{FC1ABD0A-2D9D-4415-B9CF-722622DFA379}" type="pres">
      <dgm:prSet presAssocID="{E3CE82DF-65DE-4E36-BECF-1C4FBA662835}" presName="thinLine2b" presStyleLbl="callout" presStyleIdx="5" presStyleCnt="6" custLinFactY="100000" custLinFactNeighborY="166921"/>
      <dgm:spPr/>
    </dgm:pt>
    <dgm:pt modelId="{4558D9F4-F9B2-4C68-ABF3-0BB4A4EDCD08}" type="pres">
      <dgm:prSet presAssocID="{E3CE82DF-65DE-4E36-BECF-1C4FBA662835}" presName="vertSpace2b" presStyleCnt="0"/>
      <dgm:spPr/>
    </dgm:pt>
  </dgm:ptLst>
  <dgm:cxnLst>
    <dgm:cxn modelId="{482B9F0B-DE2B-4489-A0CE-B43DEB006695}" type="presOf" srcId="{AF51A779-6FD6-4351-B29D-4E0B584056DE}" destId="{CA78E9D4-80E5-48E1-90A3-A30158B45726}" srcOrd="0" destOrd="0" presId="urn:microsoft.com/office/officeart/2008/layout/LinedList"/>
    <dgm:cxn modelId="{D436210D-7E14-4A2A-9624-167EF57A9ECB}" type="presOf" srcId="{23610809-7860-4CE3-A602-BCA1D3FD3BD9}" destId="{878B1FCA-C84C-47CA-B4C2-7C75938D8130}" srcOrd="0" destOrd="0" presId="urn:microsoft.com/office/officeart/2008/layout/LinedList"/>
    <dgm:cxn modelId="{C6125615-5D48-4E43-8A61-67143854A12B}" srcId="{F1CA7903-8895-4749-AC3C-019C79FB52FA}" destId="{AF51A779-6FD6-4351-B29D-4E0B584056DE}" srcOrd="3" destOrd="0" parTransId="{01722235-837C-40A3-A374-CBB3477B21C8}" sibTransId="{2F88691A-EF82-434C-829B-4BF3B9577C5F}"/>
    <dgm:cxn modelId="{47B0311C-23C1-4384-BBB3-298BEE62967D}" srcId="{F1CA7903-8895-4749-AC3C-019C79FB52FA}" destId="{E6952E6D-32F4-4AAF-B15C-A25BCC3FBC06}" srcOrd="1" destOrd="0" parTransId="{408EAD04-FFED-469A-A9C3-7747F26B7016}" sibTransId="{C4D80B5F-AAA3-42B9-831D-B10E4D1BE5F6}"/>
    <dgm:cxn modelId="{75E3DE28-9C75-4DAF-B833-4D26C9BE20EF}" srcId="{274D7248-D912-48FC-B1B7-31E93797B047}" destId="{4AEBC6E9-9011-43BC-A698-B02A7BED007C}" srcOrd="0" destOrd="0" parTransId="{91B6B05A-6A08-4DE3-9F08-169A0422F15D}" sibTransId="{A62EE2FE-7A4B-4E66-99E6-5F13E7CD7FB9}"/>
    <dgm:cxn modelId="{F3A2ED28-54AE-49F9-8F6F-D88225E0C330}" srcId="{E3CE82DF-65DE-4E36-BECF-1C4FBA662835}" destId="{AD5A5E88-A5DB-41CE-889E-78DEF62C4824}" srcOrd="0" destOrd="0" parTransId="{2799F8E4-7FAD-42B7-A7C0-2266000CDFD7}" sibTransId="{BFCF2596-0862-44D0-9D7D-CF4D6BD2D19A}"/>
    <dgm:cxn modelId="{6B8F5131-1B75-48AF-9A27-BDB38D43A73A}" srcId="{F1CA7903-8895-4749-AC3C-019C79FB52FA}" destId="{7046441B-D5F5-4431-81E2-F6C6F60374ED}" srcOrd="0" destOrd="0" parTransId="{F9F57974-AA73-4D23-88AE-C028ABEF80C1}" sibTransId="{4FA93A9D-0EA3-45DA-947E-22FF17AD142C}"/>
    <dgm:cxn modelId="{B97E633B-FBCC-49CF-ABE4-5A9086045A8F}" type="presOf" srcId="{A83DB130-CC98-4A6B-96F3-2F55E374B1F5}" destId="{BDDE8908-6B59-4BA4-9EF2-B1EC0D0F85FE}" srcOrd="0" destOrd="0" presId="urn:microsoft.com/office/officeart/2008/layout/LinedList"/>
    <dgm:cxn modelId="{EEEAE75E-8FD4-477B-B7B0-DCFB9E11A5F8}" srcId="{E21F3757-F375-4C0C-ADE6-D9093EA78E60}" destId="{274D7248-D912-48FC-B1B7-31E93797B047}" srcOrd="0" destOrd="0" parTransId="{B1E04C3D-521D-473F-838E-2AA446FC3D60}" sibTransId="{7632E3F9-D65A-4B19-8084-89EE07C73645}"/>
    <dgm:cxn modelId="{EE08FD5E-9895-4642-B3A4-76DAB8C58762}" type="presOf" srcId="{E21F3757-F375-4C0C-ADE6-D9093EA78E60}" destId="{831A4E0D-2DB0-483B-BD52-C571B08575B7}" srcOrd="0" destOrd="0" presId="urn:microsoft.com/office/officeart/2008/layout/LinedList"/>
    <dgm:cxn modelId="{3E491F68-1852-4C40-88AC-286FC9A20F55}" type="presOf" srcId="{E6952E6D-32F4-4AAF-B15C-A25BCC3FBC06}" destId="{0E7E372D-2C16-45A3-9966-8CFFAF075517}" srcOrd="0" destOrd="0" presId="urn:microsoft.com/office/officeart/2008/layout/LinedList"/>
    <dgm:cxn modelId="{675CBB4B-4CA7-4A87-927C-9E9F56AF0766}" srcId="{F1CA7903-8895-4749-AC3C-019C79FB52FA}" destId="{A83DB130-CC98-4A6B-96F3-2F55E374B1F5}" srcOrd="2" destOrd="0" parTransId="{1F5A1123-A108-49CD-8502-D6FB27B899FF}" sibTransId="{9AE42602-1EAA-4EED-8B4C-C48FFCEEA650}"/>
    <dgm:cxn modelId="{7EE07B73-D74C-449D-BDBC-B501BC8D72A7}" srcId="{274D7248-D912-48FC-B1B7-31E93797B047}" destId="{E3CE82DF-65DE-4E36-BECF-1C4FBA662835}" srcOrd="2" destOrd="0" parTransId="{C3FAFD53-5B1F-405F-BCC9-2F9469BA6650}" sibTransId="{F708321A-0F68-4A52-8528-E045C99EF733}"/>
    <dgm:cxn modelId="{0B524678-86F6-407B-85C9-6C0BEFB30073}" type="presOf" srcId="{E3CE82DF-65DE-4E36-BECF-1C4FBA662835}" destId="{6E929A04-F64F-4B1C-B81B-BC6ECA35941E}" srcOrd="0" destOrd="0" presId="urn:microsoft.com/office/officeart/2008/layout/LinedList"/>
    <dgm:cxn modelId="{B2938F7C-CAB6-4A19-BAB1-823D23905914}" type="presOf" srcId="{909ED379-7115-40E5-A8F8-A8A523C52FBE}" destId="{24024E24-AA30-4459-BA27-9CA5BD437664}" srcOrd="0" destOrd="0" presId="urn:microsoft.com/office/officeart/2008/layout/LinedList"/>
    <dgm:cxn modelId="{A53C3E87-5A15-4501-BA9B-298E8D6D2DC4}" type="presOf" srcId="{274D7248-D912-48FC-B1B7-31E93797B047}" destId="{6A9EF2C3-D93E-43B6-BBC2-68426CB4C18F}" srcOrd="0" destOrd="0" presId="urn:microsoft.com/office/officeart/2008/layout/LinedList"/>
    <dgm:cxn modelId="{710A1D8C-C071-4D7A-9C22-FC82C13E4071}" srcId="{A83DB130-CC98-4A6B-96F3-2F55E374B1F5}" destId="{23610809-7860-4CE3-A602-BCA1D3FD3BD9}" srcOrd="0" destOrd="0" parTransId="{0406E6D2-D8C0-4226-9E20-56D60C1CDB93}" sibTransId="{E4898BF8-C114-40E1-8352-8196B16F006D}"/>
    <dgm:cxn modelId="{56467DA1-C027-4086-AB5A-1A835106A335}" srcId="{7046441B-D5F5-4431-81E2-F6C6F60374ED}" destId="{909ED379-7115-40E5-A8F8-A8A523C52FBE}" srcOrd="0" destOrd="0" parTransId="{F2EF5027-A9A9-4985-8B36-20F6B574DBA0}" sibTransId="{CDDAF2DB-589A-4E01-89B2-6795B180E35F}"/>
    <dgm:cxn modelId="{E91152B5-B2A3-4BD1-89F7-868B8B63B581}" type="presOf" srcId="{F1CA7903-8895-4749-AC3C-019C79FB52FA}" destId="{361529CF-96B5-42E6-B329-E5FFCA4E31D8}" srcOrd="0" destOrd="0" presId="urn:microsoft.com/office/officeart/2008/layout/LinedList"/>
    <dgm:cxn modelId="{2518C6D4-4B3F-46B4-9B75-4CE5190C5D05}" type="presOf" srcId="{4AEBC6E9-9011-43BC-A698-B02A7BED007C}" destId="{A937F610-3D59-48D9-92A7-A1E3A4BBCDEA}" srcOrd="0" destOrd="0" presId="urn:microsoft.com/office/officeart/2008/layout/LinedList"/>
    <dgm:cxn modelId="{489A10E5-8998-4C4D-962D-8B25A56F31F1}" type="presOf" srcId="{AD5A5E88-A5DB-41CE-889E-78DEF62C4824}" destId="{22316DCC-F82A-4508-AD8B-6BC936F0AACC}" srcOrd="0" destOrd="0" presId="urn:microsoft.com/office/officeart/2008/layout/LinedList"/>
    <dgm:cxn modelId="{6D7F53E5-F181-44FA-AF2F-1FEDB2CEB06A}" type="presOf" srcId="{7046441B-D5F5-4431-81E2-F6C6F60374ED}" destId="{EA82ADBE-C252-4909-8CCF-8566FE4EB95F}" srcOrd="0" destOrd="0" presId="urn:microsoft.com/office/officeart/2008/layout/LinedList"/>
    <dgm:cxn modelId="{C4C228F4-A463-469A-A22C-7953FA4EC793}" srcId="{274D7248-D912-48FC-B1B7-31E93797B047}" destId="{F1CA7903-8895-4749-AC3C-019C79FB52FA}" srcOrd="1" destOrd="0" parTransId="{7EC8AC0E-5F23-4B60-8A8D-27E5E763FD64}" sibTransId="{EEE696E0-B895-45A8-9338-AA1245B3A193}"/>
    <dgm:cxn modelId="{89AA06FF-F665-48C3-B4E4-6023935DAA6C}" type="presParOf" srcId="{831A4E0D-2DB0-483B-BD52-C571B08575B7}" destId="{8B0B01B3-E2D1-4F8F-999C-47B962C829AE}" srcOrd="0" destOrd="0" presId="urn:microsoft.com/office/officeart/2008/layout/LinedList"/>
    <dgm:cxn modelId="{3539B991-E8E1-48B8-B74E-4DF9161FBA42}" type="presParOf" srcId="{831A4E0D-2DB0-483B-BD52-C571B08575B7}" destId="{5EEB0B32-E2A0-4750-B5A8-ED500BD90098}" srcOrd="1" destOrd="0" presId="urn:microsoft.com/office/officeart/2008/layout/LinedList"/>
    <dgm:cxn modelId="{07E260B3-03A3-4391-9EDB-E729AC16A75B}" type="presParOf" srcId="{5EEB0B32-E2A0-4750-B5A8-ED500BD90098}" destId="{6A9EF2C3-D93E-43B6-BBC2-68426CB4C18F}" srcOrd="0" destOrd="0" presId="urn:microsoft.com/office/officeart/2008/layout/LinedList"/>
    <dgm:cxn modelId="{EC719E1E-6D8D-483F-ACE8-ABEF0B89E8EC}" type="presParOf" srcId="{5EEB0B32-E2A0-4750-B5A8-ED500BD90098}" destId="{54E103D9-5D6E-4B0D-8C22-1D785BDB4A67}" srcOrd="1" destOrd="0" presId="urn:microsoft.com/office/officeart/2008/layout/LinedList"/>
    <dgm:cxn modelId="{7DAC23C8-EC92-4D5C-8F55-FDB320249A96}" type="presParOf" srcId="{54E103D9-5D6E-4B0D-8C22-1D785BDB4A67}" destId="{334669F3-F28D-4460-BFF1-174D6CC2C165}" srcOrd="0" destOrd="0" presId="urn:microsoft.com/office/officeart/2008/layout/LinedList"/>
    <dgm:cxn modelId="{5A2F1CB9-082A-4C23-B528-A079E81C6FDC}" type="presParOf" srcId="{54E103D9-5D6E-4B0D-8C22-1D785BDB4A67}" destId="{42923C4D-7646-4D25-A7EC-A7497BE40336}" srcOrd="1" destOrd="0" presId="urn:microsoft.com/office/officeart/2008/layout/LinedList"/>
    <dgm:cxn modelId="{384E1386-39EA-47BB-BE2F-4EDA910EA328}" type="presParOf" srcId="{42923C4D-7646-4D25-A7EC-A7497BE40336}" destId="{0061C02D-63F6-4A41-B1D0-87BE8EF1A836}" srcOrd="0" destOrd="0" presId="urn:microsoft.com/office/officeart/2008/layout/LinedList"/>
    <dgm:cxn modelId="{8011029A-D2EA-48C6-9799-58EF2E7EFF80}" type="presParOf" srcId="{42923C4D-7646-4D25-A7EC-A7497BE40336}" destId="{A937F610-3D59-48D9-92A7-A1E3A4BBCDEA}" srcOrd="1" destOrd="0" presId="urn:microsoft.com/office/officeart/2008/layout/LinedList"/>
    <dgm:cxn modelId="{FC31A555-F1A9-4347-BE49-B1262E9C17D9}" type="presParOf" srcId="{42923C4D-7646-4D25-A7EC-A7497BE40336}" destId="{CFEA3993-2A90-438B-81E2-AB836FAF9BC6}" srcOrd="2" destOrd="0" presId="urn:microsoft.com/office/officeart/2008/layout/LinedList"/>
    <dgm:cxn modelId="{39A4558C-43A2-47B3-A180-59271BEE9735}" type="presParOf" srcId="{54E103D9-5D6E-4B0D-8C22-1D785BDB4A67}" destId="{518C97C4-661F-4805-8B6A-D5371DAA4E8A}" srcOrd="2" destOrd="0" presId="urn:microsoft.com/office/officeart/2008/layout/LinedList"/>
    <dgm:cxn modelId="{5335880C-60B5-476F-8832-8B85D9331097}" type="presParOf" srcId="{54E103D9-5D6E-4B0D-8C22-1D785BDB4A67}" destId="{3A09DE9F-81EC-4A52-9052-D81A41129596}" srcOrd="3" destOrd="0" presId="urn:microsoft.com/office/officeart/2008/layout/LinedList"/>
    <dgm:cxn modelId="{58E4A513-8674-4A4C-B0A6-BAD763515F78}" type="presParOf" srcId="{54E103D9-5D6E-4B0D-8C22-1D785BDB4A67}" destId="{8DE2E304-A063-4829-827C-9B228B0BADC0}" srcOrd="4" destOrd="0" presId="urn:microsoft.com/office/officeart/2008/layout/LinedList"/>
    <dgm:cxn modelId="{64AD7B64-2E51-48B0-8A2B-574D217B1246}" type="presParOf" srcId="{8DE2E304-A063-4829-827C-9B228B0BADC0}" destId="{CA053D55-4387-4F17-B8F2-5A4BCF59C496}" srcOrd="0" destOrd="0" presId="urn:microsoft.com/office/officeart/2008/layout/LinedList"/>
    <dgm:cxn modelId="{CE3B8965-723C-4A99-AAC6-CAB25CE34C68}" type="presParOf" srcId="{8DE2E304-A063-4829-827C-9B228B0BADC0}" destId="{361529CF-96B5-42E6-B329-E5FFCA4E31D8}" srcOrd="1" destOrd="0" presId="urn:microsoft.com/office/officeart/2008/layout/LinedList"/>
    <dgm:cxn modelId="{35FD2495-9933-410A-B92D-A174A2A88949}" type="presParOf" srcId="{8DE2E304-A063-4829-827C-9B228B0BADC0}" destId="{DA937C77-3698-4648-9D5F-EB7AB92FFA6E}" srcOrd="2" destOrd="0" presId="urn:microsoft.com/office/officeart/2008/layout/LinedList"/>
    <dgm:cxn modelId="{FF54F779-FDD9-4CD0-8F0E-A304ADFF1F63}" type="presParOf" srcId="{DA937C77-3698-4648-9D5F-EB7AB92FFA6E}" destId="{09EC1D0A-0D3A-4864-9140-B8EA46417F90}" srcOrd="0" destOrd="0" presId="urn:microsoft.com/office/officeart/2008/layout/LinedList"/>
    <dgm:cxn modelId="{19297D6D-89E8-41F8-82BB-E1CC37788554}" type="presParOf" srcId="{09EC1D0A-0D3A-4864-9140-B8EA46417F90}" destId="{9B91B9C3-F9A3-49FE-B2A8-BD3B2B96A05C}" srcOrd="0" destOrd="0" presId="urn:microsoft.com/office/officeart/2008/layout/LinedList"/>
    <dgm:cxn modelId="{21050860-CE1C-4CDD-83F1-B4E6A58520C5}" type="presParOf" srcId="{09EC1D0A-0D3A-4864-9140-B8EA46417F90}" destId="{EA82ADBE-C252-4909-8CCF-8566FE4EB95F}" srcOrd="1" destOrd="0" presId="urn:microsoft.com/office/officeart/2008/layout/LinedList"/>
    <dgm:cxn modelId="{96EF6050-B300-421C-8063-FD3DA65E3243}" type="presParOf" srcId="{09EC1D0A-0D3A-4864-9140-B8EA46417F90}" destId="{6828F57C-B688-4CC4-BFD1-354A8C060143}" srcOrd="2" destOrd="0" presId="urn:microsoft.com/office/officeart/2008/layout/LinedList"/>
    <dgm:cxn modelId="{AC312B84-EECA-4C54-93F7-BE77319EFDEA}" type="presParOf" srcId="{6828F57C-B688-4CC4-BFD1-354A8C060143}" destId="{B9E8F6A1-8F8E-45D9-8FF0-6A82A8375B42}" srcOrd="0" destOrd="0" presId="urn:microsoft.com/office/officeart/2008/layout/LinedList"/>
    <dgm:cxn modelId="{4AD8B987-7243-4A5E-9201-F74A00AB4793}" type="presParOf" srcId="{B9E8F6A1-8F8E-45D9-8FF0-6A82A8375B42}" destId="{59595578-A024-499B-88E5-414E9963F045}" srcOrd="0" destOrd="0" presId="urn:microsoft.com/office/officeart/2008/layout/LinedList"/>
    <dgm:cxn modelId="{29E5FF08-88F4-4591-9A4D-75CDF1359F99}" type="presParOf" srcId="{B9E8F6A1-8F8E-45D9-8FF0-6A82A8375B42}" destId="{24024E24-AA30-4459-BA27-9CA5BD437664}" srcOrd="1" destOrd="0" presId="urn:microsoft.com/office/officeart/2008/layout/LinedList"/>
    <dgm:cxn modelId="{3C56950D-7138-405D-AEF7-F776143A173F}" type="presParOf" srcId="{DA937C77-3698-4648-9D5F-EB7AB92FFA6E}" destId="{DE691679-2A54-4873-900F-35FD3BAA3096}" srcOrd="1" destOrd="0" presId="urn:microsoft.com/office/officeart/2008/layout/LinedList"/>
    <dgm:cxn modelId="{F454B0EF-8408-4161-AD8C-BCE97DC1F63F}" type="presParOf" srcId="{DA937C77-3698-4648-9D5F-EB7AB92FFA6E}" destId="{39E96D08-5C43-47C7-9C22-9EAEB70C223D}" srcOrd="2" destOrd="0" presId="urn:microsoft.com/office/officeart/2008/layout/LinedList"/>
    <dgm:cxn modelId="{4DEEEAFE-8155-4350-A3D1-56DBEA93834A}" type="presParOf" srcId="{39E96D08-5C43-47C7-9C22-9EAEB70C223D}" destId="{74B9B024-C3C6-4771-9BC6-8809A3E9872A}" srcOrd="0" destOrd="0" presId="urn:microsoft.com/office/officeart/2008/layout/LinedList"/>
    <dgm:cxn modelId="{9736B4A5-9FB4-44E3-8274-AB4E80375C8C}" type="presParOf" srcId="{39E96D08-5C43-47C7-9C22-9EAEB70C223D}" destId="{0E7E372D-2C16-45A3-9966-8CFFAF075517}" srcOrd="1" destOrd="0" presId="urn:microsoft.com/office/officeart/2008/layout/LinedList"/>
    <dgm:cxn modelId="{252DCD09-FF12-47EE-BBD0-60D2CADC603B}" type="presParOf" srcId="{39E96D08-5C43-47C7-9C22-9EAEB70C223D}" destId="{64E333AD-9083-4A51-B9A4-4E71046D8735}" srcOrd="2" destOrd="0" presId="urn:microsoft.com/office/officeart/2008/layout/LinedList"/>
    <dgm:cxn modelId="{5989C0D8-1137-4811-8A1A-435369169B92}" type="presParOf" srcId="{DA937C77-3698-4648-9D5F-EB7AB92FFA6E}" destId="{6E38619F-9BC2-44DA-B8D5-82BF4F60DE33}" srcOrd="3" destOrd="0" presId="urn:microsoft.com/office/officeart/2008/layout/LinedList"/>
    <dgm:cxn modelId="{02A768FC-4FA9-4E84-91B7-CEB107B1EB29}" type="presParOf" srcId="{DA937C77-3698-4648-9D5F-EB7AB92FFA6E}" destId="{079E3A4D-688A-4DB6-BD6E-3F959289C4A2}" srcOrd="4" destOrd="0" presId="urn:microsoft.com/office/officeart/2008/layout/LinedList"/>
    <dgm:cxn modelId="{8DEF0A41-F82F-4D73-8E7F-640729F233C9}" type="presParOf" srcId="{079E3A4D-688A-4DB6-BD6E-3F959289C4A2}" destId="{394318DE-F77E-4E00-8C81-CEEE57659CFB}" srcOrd="0" destOrd="0" presId="urn:microsoft.com/office/officeart/2008/layout/LinedList"/>
    <dgm:cxn modelId="{27EB4FB2-8A31-44BC-BCEA-64F0112C2148}" type="presParOf" srcId="{079E3A4D-688A-4DB6-BD6E-3F959289C4A2}" destId="{BDDE8908-6B59-4BA4-9EF2-B1EC0D0F85FE}" srcOrd="1" destOrd="0" presId="urn:microsoft.com/office/officeart/2008/layout/LinedList"/>
    <dgm:cxn modelId="{B0E4785E-3DC0-4269-ABC7-D821F2ED462D}" type="presParOf" srcId="{079E3A4D-688A-4DB6-BD6E-3F959289C4A2}" destId="{E46DFC3F-C349-4995-A7DF-DBA347E09BD4}" srcOrd="2" destOrd="0" presId="urn:microsoft.com/office/officeart/2008/layout/LinedList"/>
    <dgm:cxn modelId="{AEDE1DD0-7462-4EEB-8E73-45BC5FD696BA}" type="presParOf" srcId="{E46DFC3F-C349-4995-A7DF-DBA347E09BD4}" destId="{F4944A47-0DBB-45D8-BA10-085F1A056E2C}" srcOrd="0" destOrd="0" presId="urn:microsoft.com/office/officeart/2008/layout/LinedList"/>
    <dgm:cxn modelId="{5617CF8E-68E1-49D6-8A23-3D4230B9755B}" type="presParOf" srcId="{F4944A47-0DBB-45D8-BA10-085F1A056E2C}" destId="{AC624900-AB05-46CC-A7EA-CBDE2ABA6305}" srcOrd="0" destOrd="0" presId="urn:microsoft.com/office/officeart/2008/layout/LinedList"/>
    <dgm:cxn modelId="{A70CD11C-EC3A-4442-BC92-D17BC07EFCA4}" type="presParOf" srcId="{F4944A47-0DBB-45D8-BA10-085F1A056E2C}" destId="{878B1FCA-C84C-47CA-B4C2-7C75938D8130}" srcOrd="1" destOrd="0" presId="urn:microsoft.com/office/officeart/2008/layout/LinedList"/>
    <dgm:cxn modelId="{579FA32B-E23C-4DE2-A14B-082AF2FBF42A}" type="presParOf" srcId="{DA937C77-3698-4648-9D5F-EB7AB92FFA6E}" destId="{7476DE2C-6E8F-43E7-A298-E89B172C11BF}" srcOrd="5" destOrd="0" presId="urn:microsoft.com/office/officeart/2008/layout/LinedList"/>
    <dgm:cxn modelId="{8C422BD6-45CC-437B-8151-F9E3F543DF2D}" type="presParOf" srcId="{DA937C77-3698-4648-9D5F-EB7AB92FFA6E}" destId="{BE76A946-1BAB-4AA2-B2B9-0F1F70984DC9}" srcOrd="6" destOrd="0" presId="urn:microsoft.com/office/officeart/2008/layout/LinedList"/>
    <dgm:cxn modelId="{BD3E26FD-F6A8-4D2F-9873-B55AFB01096E}" type="presParOf" srcId="{BE76A946-1BAB-4AA2-B2B9-0F1F70984DC9}" destId="{DD0F6A18-39B0-43F1-AA93-A8A6314FF600}" srcOrd="0" destOrd="0" presId="urn:microsoft.com/office/officeart/2008/layout/LinedList"/>
    <dgm:cxn modelId="{EDCB97C6-B1CD-4F1E-8B3C-87C7747EB41C}" type="presParOf" srcId="{BE76A946-1BAB-4AA2-B2B9-0F1F70984DC9}" destId="{CA78E9D4-80E5-48E1-90A3-A30158B45726}" srcOrd="1" destOrd="0" presId="urn:microsoft.com/office/officeart/2008/layout/LinedList"/>
    <dgm:cxn modelId="{4525F4BA-0F2E-4D26-A084-1D228844659C}" type="presParOf" srcId="{BE76A946-1BAB-4AA2-B2B9-0F1F70984DC9}" destId="{7A23AB56-D0B5-4EF6-9D5B-9EC2BA18DDEB}" srcOrd="2" destOrd="0" presId="urn:microsoft.com/office/officeart/2008/layout/LinedList"/>
    <dgm:cxn modelId="{5C173E2C-582F-4A1F-ADCD-7B5A35DFFCF5}" type="presParOf" srcId="{54E103D9-5D6E-4B0D-8C22-1D785BDB4A67}" destId="{09CEA88F-4171-40AE-94AE-F1DE6964A2A7}" srcOrd="5" destOrd="0" presId="urn:microsoft.com/office/officeart/2008/layout/LinedList"/>
    <dgm:cxn modelId="{E9825678-92CD-4A65-92D6-5DD2873FA47A}" type="presParOf" srcId="{54E103D9-5D6E-4B0D-8C22-1D785BDB4A67}" destId="{A0842E7B-F001-45EB-A116-7A14722D3AAB}" srcOrd="6" destOrd="0" presId="urn:microsoft.com/office/officeart/2008/layout/LinedList"/>
    <dgm:cxn modelId="{0175B25E-7473-419F-B1C4-00A01009C5EB}" type="presParOf" srcId="{54E103D9-5D6E-4B0D-8C22-1D785BDB4A67}" destId="{B51AB075-2904-489F-81E9-D939E6DE3242}" srcOrd="7" destOrd="0" presId="urn:microsoft.com/office/officeart/2008/layout/LinedList"/>
    <dgm:cxn modelId="{8BD89BE3-87D9-4EBE-9CBC-47EA74EB64BD}" type="presParOf" srcId="{B51AB075-2904-489F-81E9-D939E6DE3242}" destId="{32331D95-FD58-4778-AF15-F9E26DDC6665}" srcOrd="0" destOrd="0" presId="urn:microsoft.com/office/officeart/2008/layout/LinedList"/>
    <dgm:cxn modelId="{14775FF3-4A25-4C24-828D-B1025C420215}" type="presParOf" srcId="{B51AB075-2904-489F-81E9-D939E6DE3242}" destId="{6E929A04-F64F-4B1C-B81B-BC6ECA35941E}" srcOrd="1" destOrd="0" presId="urn:microsoft.com/office/officeart/2008/layout/LinedList"/>
    <dgm:cxn modelId="{82436903-38EC-44CB-A592-8EF3B01F2FB9}" type="presParOf" srcId="{B51AB075-2904-489F-81E9-D939E6DE3242}" destId="{1A613F0D-82CD-44CE-9949-B6D9AE0579CE}" srcOrd="2" destOrd="0" presId="urn:microsoft.com/office/officeart/2008/layout/LinedList"/>
    <dgm:cxn modelId="{1E979A06-4952-4DC7-9C28-85183C93A02A}" type="presParOf" srcId="{1A613F0D-82CD-44CE-9949-B6D9AE0579CE}" destId="{3472A970-30EB-47A7-AF15-4CC06C49203F}" srcOrd="0" destOrd="0" presId="urn:microsoft.com/office/officeart/2008/layout/LinedList"/>
    <dgm:cxn modelId="{1638FB74-7C94-45B2-B1D2-7938566631B8}" type="presParOf" srcId="{3472A970-30EB-47A7-AF15-4CC06C49203F}" destId="{17E487A5-69C0-433F-9C43-D59A3C65C6BF}" srcOrd="0" destOrd="0" presId="urn:microsoft.com/office/officeart/2008/layout/LinedList"/>
    <dgm:cxn modelId="{BF19FE47-1F25-43E6-9A53-1F9FF4F4A661}" type="presParOf" srcId="{3472A970-30EB-47A7-AF15-4CC06C49203F}" destId="{22316DCC-F82A-4508-AD8B-6BC936F0AACC}" srcOrd="1" destOrd="0" presId="urn:microsoft.com/office/officeart/2008/layout/LinedList"/>
    <dgm:cxn modelId="{69453432-232B-4E6F-B2BE-D9519A34863C}" type="presParOf" srcId="{3472A970-30EB-47A7-AF15-4CC06C49203F}" destId="{ECC887C5-727D-4BFF-B4D2-7FC2FAF99670}" srcOrd="2" destOrd="0" presId="urn:microsoft.com/office/officeart/2008/layout/LinedList"/>
    <dgm:cxn modelId="{F0209E32-4173-4F47-A115-95C7ADCC2336}" type="presParOf" srcId="{54E103D9-5D6E-4B0D-8C22-1D785BDB4A67}" destId="{FC1ABD0A-2D9D-4415-B9CF-722622DFA379}" srcOrd="8" destOrd="0" presId="urn:microsoft.com/office/officeart/2008/layout/LinedList"/>
    <dgm:cxn modelId="{3ACBE7FA-7942-4143-B218-66964AD6D0AE}" type="presParOf" srcId="{54E103D9-5D6E-4B0D-8C22-1D785BDB4A67}" destId="{4558D9F4-F9B2-4C68-ABF3-0BB4A4EDCD08}" srcOrd="9" destOrd="0" presId="urn:microsoft.com/office/officeart/2008/layout/LinedList"/>
  </dgm:cxnLst>
  <dgm:bg>
    <a:noFill/>
  </dgm:bg>
  <dgm:whole>
    <a:ln w="9525" cap="flat" cmpd="sng" algn="ctr">
      <a:solidFill>
        <a:schemeClr val="accent2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30D17E-B1E5-405B-903B-C3577981DA7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7B03701-114D-4A1B-B43E-DAF96A5AB26E}">
      <dgm:prSet/>
      <dgm:spPr/>
      <dgm:t>
        <a:bodyPr/>
        <a:lstStyle/>
        <a:p>
          <a:r>
            <a:rPr lang="es-MX" b="0" i="0" dirty="0">
              <a:solidFill>
                <a:schemeClr val="tx2"/>
              </a:solidFill>
            </a:rPr>
            <a:t>Circular sobre el uso de IA en relaciones de consumo.</a:t>
          </a:r>
          <a:endParaRPr lang="es-CL" dirty="0">
            <a:solidFill>
              <a:schemeClr val="tx2"/>
            </a:solidFill>
          </a:endParaRPr>
        </a:p>
      </dgm:t>
    </dgm:pt>
    <dgm:pt modelId="{8CA0BB4B-7CC1-474F-810B-AB3CAF8E7AD5}" type="parTrans" cxnId="{71273266-C09A-439C-8FCA-DC64E6AD7B90}">
      <dgm:prSet/>
      <dgm:spPr/>
      <dgm:t>
        <a:bodyPr/>
        <a:lstStyle/>
        <a:p>
          <a:endParaRPr lang="es-CL"/>
        </a:p>
      </dgm:t>
    </dgm:pt>
    <dgm:pt modelId="{FF1CE07C-2383-40D4-8E3E-D3394854DB90}" type="sibTrans" cxnId="{71273266-C09A-439C-8FCA-DC64E6AD7B90}">
      <dgm:prSet/>
      <dgm:spPr/>
      <dgm:t>
        <a:bodyPr/>
        <a:lstStyle/>
        <a:p>
          <a:endParaRPr lang="es-CL"/>
        </a:p>
      </dgm:t>
    </dgm:pt>
    <dgm:pt modelId="{B8E6181B-5B11-476F-A353-3E32FB1C5088}">
      <dgm:prSet/>
      <dgm:spPr/>
      <dgm:t>
        <a:bodyPr/>
        <a:lstStyle/>
        <a:p>
          <a:r>
            <a:rPr lang="es-MX" b="0" i="0" dirty="0">
              <a:solidFill>
                <a:schemeClr val="tx2"/>
              </a:solidFill>
            </a:rPr>
            <a:t>Circular sobre criterios de equidad en contratos de adhesión sobre tratamiento y protección de datos.</a:t>
          </a:r>
          <a:endParaRPr lang="es-CL" dirty="0">
            <a:solidFill>
              <a:schemeClr val="tx2"/>
            </a:solidFill>
          </a:endParaRPr>
        </a:p>
      </dgm:t>
    </dgm:pt>
    <dgm:pt modelId="{1E3C1D12-7AC3-4656-8F4B-8BB9B86BD309}" type="parTrans" cxnId="{F16475B2-C998-45DF-9C78-4CA5C89ADBC4}">
      <dgm:prSet/>
      <dgm:spPr/>
      <dgm:t>
        <a:bodyPr/>
        <a:lstStyle/>
        <a:p>
          <a:endParaRPr lang="es-CL"/>
        </a:p>
      </dgm:t>
    </dgm:pt>
    <dgm:pt modelId="{5584CD73-94AA-45A2-86F2-F0B764D3D90B}" type="sibTrans" cxnId="{F16475B2-C998-45DF-9C78-4CA5C89ADBC4}">
      <dgm:prSet/>
      <dgm:spPr/>
      <dgm:t>
        <a:bodyPr/>
        <a:lstStyle/>
        <a:p>
          <a:endParaRPr lang="es-CL"/>
        </a:p>
      </dgm:t>
    </dgm:pt>
    <dgm:pt modelId="{90700248-E022-4B88-B1B2-C0609E850E85}">
      <dgm:prSet/>
      <dgm:spPr/>
      <dgm:t>
        <a:bodyPr/>
        <a:lstStyle/>
        <a:p>
          <a:r>
            <a:rPr lang="es-MX" b="0" i="0" dirty="0">
              <a:solidFill>
                <a:schemeClr val="tx2"/>
              </a:solidFill>
            </a:rPr>
            <a:t>Registro no molestar.</a:t>
          </a:r>
          <a:endParaRPr lang="es-CL" dirty="0">
            <a:solidFill>
              <a:schemeClr val="tx2"/>
            </a:solidFill>
          </a:endParaRPr>
        </a:p>
      </dgm:t>
    </dgm:pt>
    <dgm:pt modelId="{4EFBEDAE-84DC-415A-A929-6CB06040FE45}" type="parTrans" cxnId="{340B747B-84F7-4811-B358-A3C00B04E67F}">
      <dgm:prSet/>
      <dgm:spPr/>
      <dgm:t>
        <a:bodyPr/>
        <a:lstStyle/>
        <a:p>
          <a:endParaRPr lang="es-CL"/>
        </a:p>
      </dgm:t>
    </dgm:pt>
    <dgm:pt modelId="{416FD885-D21C-4E8F-8D5C-8EB9037B461D}" type="sibTrans" cxnId="{340B747B-84F7-4811-B358-A3C00B04E67F}">
      <dgm:prSet/>
      <dgm:spPr/>
      <dgm:t>
        <a:bodyPr/>
        <a:lstStyle/>
        <a:p>
          <a:endParaRPr lang="es-CL"/>
        </a:p>
      </dgm:t>
    </dgm:pt>
    <dgm:pt modelId="{B2E10F4C-6E82-4EA1-ADC5-EFA958F3938C}">
      <dgm:prSet/>
      <dgm:spPr/>
      <dgm:t>
        <a:bodyPr/>
        <a:lstStyle/>
        <a:p>
          <a:r>
            <a:rPr lang="es-MX" dirty="0">
              <a:solidFill>
                <a:schemeClr val="tx2"/>
              </a:solidFill>
            </a:rPr>
            <a:t>Protección de datos personales</a:t>
          </a:r>
          <a:endParaRPr lang="es-CL" dirty="0">
            <a:solidFill>
              <a:schemeClr val="tx2"/>
            </a:solidFill>
          </a:endParaRPr>
        </a:p>
      </dgm:t>
    </dgm:pt>
    <dgm:pt modelId="{B7E00746-B5C3-4875-9493-A5AAA9796803}" type="parTrans" cxnId="{D4E09755-C0DC-45C8-973D-D33E1CF88BD4}">
      <dgm:prSet/>
      <dgm:spPr/>
      <dgm:t>
        <a:bodyPr/>
        <a:lstStyle/>
        <a:p>
          <a:endParaRPr lang="es-CL"/>
        </a:p>
      </dgm:t>
    </dgm:pt>
    <dgm:pt modelId="{5CD5942A-AD79-4D1A-9123-BC689E26A598}" type="sibTrans" cxnId="{D4E09755-C0DC-45C8-973D-D33E1CF88BD4}">
      <dgm:prSet/>
      <dgm:spPr/>
      <dgm:t>
        <a:bodyPr/>
        <a:lstStyle/>
        <a:p>
          <a:endParaRPr lang="es-CL"/>
        </a:p>
      </dgm:t>
    </dgm:pt>
    <dgm:pt modelId="{1CEEC170-50D5-419B-9993-42023CA01863}" type="pres">
      <dgm:prSet presAssocID="{5A30D17E-B1E5-405B-903B-C3577981DA70}" presName="linearFlow" presStyleCnt="0">
        <dgm:presLayoutVars>
          <dgm:dir/>
          <dgm:resizeHandles val="exact"/>
        </dgm:presLayoutVars>
      </dgm:prSet>
      <dgm:spPr/>
    </dgm:pt>
    <dgm:pt modelId="{58E86781-2488-4107-A950-2651A90AF2C3}" type="pres">
      <dgm:prSet presAssocID="{B2E10F4C-6E82-4EA1-ADC5-EFA958F3938C}" presName="composite" presStyleCnt="0"/>
      <dgm:spPr/>
    </dgm:pt>
    <dgm:pt modelId="{8A005C31-A6B6-48D2-A3A8-D3274DF7018D}" type="pres">
      <dgm:prSet presAssocID="{B2E10F4C-6E82-4EA1-ADC5-EFA958F3938C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o contorno"/>
        </a:ext>
      </dgm:extLst>
    </dgm:pt>
    <dgm:pt modelId="{61020E97-6B3A-4AE6-985B-BD4E9090A4C5}" type="pres">
      <dgm:prSet presAssocID="{B2E10F4C-6E82-4EA1-ADC5-EFA958F3938C}" presName="txShp" presStyleLbl="node1" presStyleIdx="0" presStyleCnt="4">
        <dgm:presLayoutVars>
          <dgm:bulletEnabled val="1"/>
        </dgm:presLayoutVars>
      </dgm:prSet>
      <dgm:spPr/>
    </dgm:pt>
    <dgm:pt modelId="{65F5A01D-DED1-44DB-95D7-9A3D40BB78CD}" type="pres">
      <dgm:prSet presAssocID="{5CD5942A-AD79-4D1A-9123-BC689E26A598}" presName="spacing" presStyleCnt="0"/>
      <dgm:spPr/>
    </dgm:pt>
    <dgm:pt modelId="{17AF10D6-708A-4C31-9F34-1D062968C3E6}" type="pres">
      <dgm:prSet presAssocID="{97B03701-114D-4A1B-B43E-DAF96A5AB26E}" presName="composite" presStyleCnt="0"/>
      <dgm:spPr/>
    </dgm:pt>
    <dgm:pt modelId="{C09938AC-174E-4C81-84DE-473A7B6D3DC3}" type="pres">
      <dgm:prSet presAssocID="{97B03701-114D-4A1B-B43E-DAF96A5AB26E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ligencia artificial con relleno sólido"/>
        </a:ext>
      </dgm:extLst>
    </dgm:pt>
    <dgm:pt modelId="{D5E551AF-DFF2-4AF5-BE33-6AB17344CE37}" type="pres">
      <dgm:prSet presAssocID="{97B03701-114D-4A1B-B43E-DAF96A5AB26E}" presName="txShp" presStyleLbl="node1" presStyleIdx="1" presStyleCnt="4">
        <dgm:presLayoutVars>
          <dgm:bulletEnabled val="1"/>
        </dgm:presLayoutVars>
      </dgm:prSet>
      <dgm:spPr/>
    </dgm:pt>
    <dgm:pt modelId="{E2DBE09C-C957-4867-8C26-55EB1BDB97A2}" type="pres">
      <dgm:prSet presAssocID="{FF1CE07C-2383-40D4-8E3E-D3394854DB90}" presName="spacing" presStyleCnt="0"/>
      <dgm:spPr/>
    </dgm:pt>
    <dgm:pt modelId="{8861C212-1FFA-4AFA-85B7-D43682A97535}" type="pres">
      <dgm:prSet presAssocID="{B8E6181B-5B11-476F-A353-3E32FB1C5088}" presName="composite" presStyleCnt="0"/>
      <dgm:spPr/>
    </dgm:pt>
    <dgm:pt modelId="{287FC3A8-A7CD-4F69-8818-2CAD32F6FE8F}" type="pres">
      <dgm:prSet presAssocID="{B8E6181B-5B11-476F-A353-3E32FB1C5088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o contorno"/>
        </a:ext>
      </dgm:extLst>
    </dgm:pt>
    <dgm:pt modelId="{A6296FBA-ED03-4AFF-B20B-E8AA2164E1C7}" type="pres">
      <dgm:prSet presAssocID="{B8E6181B-5B11-476F-A353-3E32FB1C5088}" presName="txShp" presStyleLbl="node1" presStyleIdx="2" presStyleCnt="4">
        <dgm:presLayoutVars>
          <dgm:bulletEnabled val="1"/>
        </dgm:presLayoutVars>
      </dgm:prSet>
      <dgm:spPr/>
    </dgm:pt>
    <dgm:pt modelId="{00911D4F-CAC9-40ED-BE38-92F58E5A222E}" type="pres">
      <dgm:prSet presAssocID="{5584CD73-94AA-45A2-86F2-F0B764D3D90B}" presName="spacing" presStyleCnt="0"/>
      <dgm:spPr/>
    </dgm:pt>
    <dgm:pt modelId="{349650E7-5B54-4079-9231-C7A08BBBB319}" type="pres">
      <dgm:prSet presAssocID="{90700248-E022-4B88-B1B2-C0609E850E85}" presName="composite" presStyleCnt="0"/>
      <dgm:spPr/>
    </dgm:pt>
    <dgm:pt modelId="{5ADA6002-C80F-42C6-BD6E-2C3D9F10CB5C}" type="pres">
      <dgm:prSet presAssocID="{90700248-E022-4B88-B1B2-C0609E850E85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ñal de negación con relleno sólido"/>
        </a:ext>
      </dgm:extLst>
    </dgm:pt>
    <dgm:pt modelId="{F33CA363-759D-4DF7-8E07-020797050FE8}" type="pres">
      <dgm:prSet presAssocID="{90700248-E022-4B88-B1B2-C0609E850E85}" presName="txShp" presStyleLbl="node1" presStyleIdx="3" presStyleCnt="4">
        <dgm:presLayoutVars>
          <dgm:bulletEnabled val="1"/>
        </dgm:presLayoutVars>
      </dgm:prSet>
      <dgm:spPr/>
    </dgm:pt>
  </dgm:ptLst>
  <dgm:cxnLst>
    <dgm:cxn modelId="{CFC6C21B-A8BA-46D7-91A4-2ED74FE9F97E}" type="presOf" srcId="{B8E6181B-5B11-476F-A353-3E32FB1C5088}" destId="{A6296FBA-ED03-4AFF-B20B-E8AA2164E1C7}" srcOrd="0" destOrd="0" presId="urn:microsoft.com/office/officeart/2005/8/layout/vList3"/>
    <dgm:cxn modelId="{85806C1C-19C8-4157-90CF-6A1C3C58F069}" type="presOf" srcId="{5A30D17E-B1E5-405B-903B-C3577981DA70}" destId="{1CEEC170-50D5-419B-9993-42023CA01863}" srcOrd="0" destOrd="0" presId="urn:microsoft.com/office/officeart/2005/8/layout/vList3"/>
    <dgm:cxn modelId="{83899A2E-48D6-4E20-94EA-75B30A9DB582}" type="presOf" srcId="{B2E10F4C-6E82-4EA1-ADC5-EFA958F3938C}" destId="{61020E97-6B3A-4AE6-985B-BD4E9090A4C5}" srcOrd="0" destOrd="0" presId="urn:microsoft.com/office/officeart/2005/8/layout/vList3"/>
    <dgm:cxn modelId="{71273266-C09A-439C-8FCA-DC64E6AD7B90}" srcId="{5A30D17E-B1E5-405B-903B-C3577981DA70}" destId="{97B03701-114D-4A1B-B43E-DAF96A5AB26E}" srcOrd="1" destOrd="0" parTransId="{8CA0BB4B-7CC1-474F-810B-AB3CAF8E7AD5}" sibTransId="{FF1CE07C-2383-40D4-8E3E-D3394854DB90}"/>
    <dgm:cxn modelId="{AF9ACD52-4991-457A-AF1E-FDA633DDFD96}" type="presOf" srcId="{90700248-E022-4B88-B1B2-C0609E850E85}" destId="{F33CA363-759D-4DF7-8E07-020797050FE8}" srcOrd="0" destOrd="0" presId="urn:microsoft.com/office/officeart/2005/8/layout/vList3"/>
    <dgm:cxn modelId="{D4E09755-C0DC-45C8-973D-D33E1CF88BD4}" srcId="{5A30D17E-B1E5-405B-903B-C3577981DA70}" destId="{B2E10F4C-6E82-4EA1-ADC5-EFA958F3938C}" srcOrd="0" destOrd="0" parTransId="{B7E00746-B5C3-4875-9493-A5AAA9796803}" sibTransId="{5CD5942A-AD79-4D1A-9123-BC689E26A598}"/>
    <dgm:cxn modelId="{340B747B-84F7-4811-B358-A3C00B04E67F}" srcId="{5A30D17E-B1E5-405B-903B-C3577981DA70}" destId="{90700248-E022-4B88-B1B2-C0609E850E85}" srcOrd="3" destOrd="0" parTransId="{4EFBEDAE-84DC-415A-A929-6CB06040FE45}" sibTransId="{416FD885-D21C-4E8F-8D5C-8EB9037B461D}"/>
    <dgm:cxn modelId="{F16475B2-C998-45DF-9C78-4CA5C89ADBC4}" srcId="{5A30D17E-B1E5-405B-903B-C3577981DA70}" destId="{B8E6181B-5B11-476F-A353-3E32FB1C5088}" srcOrd="2" destOrd="0" parTransId="{1E3C1D12-7AC3-4656-8F4B-8BB9B86BD309}" sibTransId="{5584CD73-94AA-45A2-86F2-F0B764D3D90B}"/>
    <dgm:cxn modelId="{79C82ACD-04E6-4A7D-816D-C6FE171609DE}" type="presOf" srcId="{97B03701-114D-4A1B-B43E-DAF96A5AB26E}" destId="{D5E551AF-DFF2-4AF5-BE33-6AB17344CE37}" srcOrd="0" destOrd="0" presId="urn:microsoft.com/office/officeart/2005/8/layout/vList3"/>
    <dgm:cxn modelId="{D0AB1763-4291-4373-B233-18E1EBF55916}" type="presParOf" srcId="{1CEEC170-50D5-419B-9993-42023CA01863}" destId="{58E86781-2488-4107-A950-2651A90AF2C3}" srcOrd="0" destOrd="0" presId="urn:microsoft.com/office/officeart/2005/8/layout/vList3"/>
    <dgm:cxn modelId="{256B62FB-925B-4342-9FDF-1C08A9AED6BC}" type="presParOf" srcId="{58E86781-2488-4107-A950-2651A90AF2C3}" destId="{8A005C31-A6B6-48D2-A3A8-D3274DF7018D}" srcOrd="0" destOrd="0" presId="urn:microsoft.com/office/officeart/2005/8/layout/vList3"/>
    <dgm:cxn modelId="{48C24611-3516-4D7B-B489-476C94BEB947}" type="presParOf" srcId="{58E86781-2488-4107-A950-2651A90AF2C3}" destId="{61020E97-6B3A-4AE6-985B-BD4E9090A4C5}" srcOrd="1" destOrd="0" presId="urn:microsoft.com/office/officeart/2005/8/layout/vList3"/>
    <dgm:cxn modelId="{3444EE0A-C50F-4B40-9EF6-86DDBA7F9F73}" type="presParOf" srcId="{1CEEC170-50D5-419B-9993-42023CA01863}" destId="{65F5A01D-DED1-44DB-95D7-9A3D40BB78CD}" srcOrd="1" destOrd="0" presId="urn:microsoft.com/office/officeart/2005/8/layout/vList3"/>
    <dgm:cxn modelId="{91C62972-CD3F-4409-9D6D-6695AD6565D2}" type="presParOf" srcId="{1CEEC170-50D5-419B-9993-42023CA01863}" destId="{17AF10D6-708A-4C31-9F34-1D062968C3E6}" srcOrd="2" destOrd="0" presId="urn:microsoft.com/office/officeart/2005/8/layout/vList3"/>
    <dgm:cxn modelId="{9C809FDD-A8F2-4BED-BAE0-9F0C9148A628}" type="presParOf" srcId="{17AF10D6-708A-4C31-9F34-1D062968C3E6}" destId="{C09938AC-174E-4C81-84DE-473A7B6D3DC3}" srcOrd="0" destOrd="0" presId="urn:microsoft.com/office/officeart/2005/8/layout/vList3"/>
    <dgm:cxn modelId="{CFB9C547-EC36-4959-B619-8E2B742EDAD7}" type="presParOf" srcId="{17AF10D6-708A-4C31-9F34-1D062968C3E6}" destId="{D5E551AF-DFF2-4AF5-BE33-6AB17344CE37}" srcOrd="1" destOrd="0" presId="urn:microsoft.com/office/officeart/2005/8/layout/vList3"/>
    <dgm:cxn modelId="{EBCF546F-1AD0-4F59-BA0A-514CCD5E7B2C}" type="presParOf" srcId="{1CEEC170-50D5-419B-9993-42023CA01863}" destId="{E2DBE09C-C957-4867-8C26-55EB1BDB97A2}" srcOrd="3" destOrd="0" presId="urn:microsoft.com/office/officeart/2005/8/layout/vList3"/>
    <dgm:cxn modelId="{3207F913-E98D-44A8-8A06-E1F45F8440EB}" type="presParOf" srcId="{1CEEC170-50D5-419B-9993-42023CA01863}" destId="{8861C212-1FFA-4AFA-85B7-D43682A97535}" srcOrd="4" destOrd="0" presId="urn:microsoft.com/office/officeart/2005/8/layout/vList3"/>
    <dgm:cxn modelId="{877A23D5-FF14-4FCE-8B52-CB79A499C4E6}" type="presParOf" srcId="{8861C212-1FFA-4AFA-85B7-D43682A97535}" destId="{287FC3A8-A7CD-4F69-8818-2CAD32F6FE8F}" srcOrd="0" destOrd="0" presId="urn:microsoft.com/office/officeart/2005/8/layout/vList3"/>
    <dgm:cxn modelId="{C2C25A98-DD8F-4115-BE35-9AC1AC882FAA}" type="presParOf" srcId="{8861C212-1FFA-4AFA-85B7-D43682A97535}" destId="{A6296FBA-ED03-4AFF-B20B-E8AA2164E1C7}" srcOrd="1" destOrd="0" presId="urn:microsoft.com/office/officeart/2005/8/layout/vList3"/>
    <dgm:cxn modelId="{14897289-88D4-4BA6-8D29-D65F359BFF31}" type="presParOf" srcId="{1CEEC170-50D5-419B-9993-42023CA01863}" destId="{00911D4F-CAC9-40ED-BE38-92F58E5A222E}" srcOrd="5" destOrd="0" presId="urn:microsoft.com/office/officeart/2005/8/layout/vList3"/>
    <dgm:cxn modelId="{A6D419D4-0476-4419-BA72-EDFB4BADD35D}" type="presParOf" srcId="{1CEEC170-50D5-419B-9993-42023CA01863}" destId="{349650E7-5B54-4079-9231-C7A08BBBB319}" srcOrd="6" destOrd="0" presId="urn:microsoft.com/office/officeart/2005/8/layout/vList3"/>
    <dgm:cxn modelId="{2E6B492A-9A56-40EC-AC77-438E0FFA3262}" type="presParOf" srcId="{349650E7-5B54-4079-9231-C7A08BBBB319}" destId="{5ADA6002-C80F-42C6-BD6E-2C3D9F10CB5C}" srcOrd="0" destOrd="0" presId="urn:microsoft.com/office/officeart/2005/8/layout/vList3"/>
    <dgm:cxn modelId="{85D49039-E23A-4851-8E89-7EBBE0BBBC39}" type="presParOf" srcId="{349650E7-5B54-4079-9231-C7A08BBBB319}" destId="{F33CA363-759D-4DF7-8E07-020797050FE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60EA0-E2D9-44BB-A84B-6D82DEC3682E}">
      <dsp:nvSpPr>
        <dsp:cNvPr id="0" name=""/>
        <dsp:cNvSpPr/>
      </dsp:nvSpPr>
      <dsp:spPr>
        <a:xfrm>
          <a:off x="3648420" y="914"/>
          <a:ext cx="1585138" cy="15851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2"/>
              </a:solidFill>
            </a:rPr>
            <a:t>Nuevas tecnologías</a:t>
          </a:r>
          <a:endParaRPr lang="es-CL" sz="1200" kern="1200" dirty="0">
            <a:solidFill>
              <a:schemeClr val="tx2"/>
            </a:solidFill>
          </a:endParaRPr>
        </a:p>
      </dsp:txBody>
      <dsp:txXfrm>
        <a:off x="3880558" y="233052"/>
        <a:ext cx="1120862" cy="1120862"/>
      </dsp:txXfrm>
    </dsp:sp>
    <dsp:sp modelId="{BB0BEA52-F213-4E7F-BFA3-32EE2DD0F726}">
      <dsp:nvSpPr>
        <dsp:cNvPr id="0" name=""/>
        <dsp:cNvSpPr/>
      </dsp:nvSpPr>
      <dsp:spPr>
        <a:xfrm rot="2700000">
          <a:off x="5063609" y="1360040"/>
          <a:ext cx="422856" cy="5349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000" kern="1200"/>
        </a:p>
      </dsp:txBody>
      <dsp:txXfrm>
        <a:off x="5082187" y="1422186"/>
        <a:ext cx="295999" cy="320990"/>
      </dsp:txXfrm>
    </dsp:sp>
    <dsp:sp modelId="{6168ABB3-2438-43CB-9152-D4EE9DC7EDF6}">
      <dsp:nvSpPr>
        <dsp:cNvPr id="0" name=""/>
        <dsp:cNvSpPr/>
      </dsp:nvSpPr>
      <dsp:spPr>
        <a:xfrm>
          <a:off x="5333441" y="1685936"/>
          <a:ext cx="1585138" cy="15851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solidFill>
                <a:schemeClr val="tx2"/>
              </a:solidFill>
            </a:rPr>
            <a:t>Servicio de asesoría financiera por medio tecnológico </a:t>
          </a:r>
        </a:p>
      </dsp:txBody>
      <dsp:txXfrm>
        <a:off x="5565579" y="1918074"/>
        <a:ext cx="1120862" cy="1120862"/>
      </dsp:txXfrm>
    </dsp:sp>
    <dsp:sp modelId="{9C9FB7DF-B6AB-43C8-9C51-9375353303CD}">
      <dsp:nvSpPr>
        <dsp:cNvPr id="0" name=""/>
        <dsp:cNvSpPr/>
      </dsp:nvSpPr>
      <dsp:spPr>
        <a:xfrm rot="8100000">
          <a:off x="5080534" y="3045061"/>
          <a:ext cx="422856" cy="5349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000" kern="1200"/>
        </a:p>
      </dsp:txBody>
      <dsp:txXfrm rot="10800000">
        <a:off x="5188813" y="3107207"/>
        <a:ext cx="295999" cy="320990"/>
      </dsp:txXfrm>
    </dsp:sp>
    <dsp:sp modelId="{187F52F6-CBE9-43C9-B791-596245684CC2}">
      <dsp:nvSpPr>
        <dsp:cNvPr id="0" name=""/>
        <dsp:cNvSpPr/>
      </dsp:nvSpPr>
      <dsp:spPr>
        <a:xfrm>
          <a:off x="3648420" y="3370957"/>
          <a:ext cx="1585138" cy="15851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solidFill>
                <a:schemeClr val="tx2"/>
              </a:solidFill>
            </a:rPr>
            <a:t>Criptomonedas  Crowdfunding, nuevas forma de financiamiento  </a:t>
          </a:r>
        </a:p>
      </dsp:txBody>
      <dsp:txXfrm>
        <a:off x="3880558" y="3603095"/>
        <a:ext cx="1120862" cy="1120862"/>
      </dsp:txXfrm>
    </dsp:sp>
    <dsp:sp modelId="{9ADC0491-1C09-4547-B01E-8DCE0BDD8668}">
      <dsp:nvSpPr>
        <dsp:cNvPr id="0" name=""/>
        <dsp:cNvSpPr/>
      </dsp:nvSpPr>
      <dsp:spPr>
        <a:xfrm rot="13500000">
          <a:off x="3395513" y="3061986"/>
          <a:ext cx="422856" cy="5349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000" kern="1200"/>
        </a:p>
      </dsp:txBody>
      <dsp:txXfrm rot="10800000">
        <a:off x="3503792" y="3213834"/>
        <a:ext cx="295999" cy="320990"/>
      </dsp:txXfrm>
    </dsp:sp>
    <dsp:sp modelId="{AC1D2374-237A-4D33-AB26-9E7779405E60}">
      <dsp:nvSpPr>
        <dsp:cNvPr id="0" name=""/>
        <dsp:cNvSpPr/>
      </dsp:nvSpPr>
      <dsp:spPr>
        <a:xfrm>
          <a:off x="1963398" y="1685936"/>
          <a:ext cx="1585138" cy="15851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solidFill>
                <a:schemeClr val="tx2"/>
              </a:solidFill>
            </a:rPr>
            <a:t>Sistema de financias abiertas (open </a:t>
          </a:r>
          <a:r>
            <a:rPr lang="es-CL" sz="1200" kern="1200" dirty="0" err="1">
              <a:solidFill>
                <a:schemeClr val="tx2"/>
              </a:solidFill>
            </a:rPr>
            <a:t>banking</a:t>
          </a:r>
          <a:r>
            <a:rPr lang="es-CL" sz="1200" kern="1200" dirty="0">
              <a:solidFill>
                <a:schemeClr val="tx2"/>
              </a:solidFill>
            </a:rPr>
            <a:t>) </a:t>
          </a:r>
        </a:p>
      </dsp:txBody>
      <dsp:txXfrm>
        <a:off x="2195536" y="1918074"/>
        <a:ext cx="1120862" cy="1120862"/>
      </dsp:txXfrm>
    </dsp:sp>
    <dsp:sp modelId="{8D028B16-B86B-441E-B1C5-4AFD7DE0321D}">
      <dsp:nvSpPr>
        <dsp:cNvPr id="0" name=""/>
        <dsp:cNvSpPr/>
      </dsp:nvSpPr>
      <dsp:spPr>
        <a:xfrm rot="18900000">
          <a:off x="3378588" y="1376965"/>
          <a:ext cx="422856" cy="5349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000" kern="1200"/>
        </a:p>
      </dsp:txBody>
      <dsp:txXfrm>
        <a:off x="3397166" y="1528813"/>
        <a:ext cx="295999" cy="3209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0F724-1F88-4BE3-9D8D-F64BD819FEBF}">
      <dsp:nvSpPr>
        <dsp:cNvPr id="0" name=""/>
        <dsp:cNvSpPr/>
      </dsp:nvSpPr>
      <dsp:spPr>
        <a:xfrm rot="10800000">
          <a:off x="860789" y="112469"/>
          <a:ext cx="6851894" cy="268559"/>
        </a:xfrm>
        <a:prstGeom prst="homePlate">
          <a:avLst/>
        </a:prstGeom>
        <a:solidFill>
          <a:srgbClr val="D6343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427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i="0" kern="1200" dirty="0">
              <a:solidFill>
                <a:srgbClr val="000000"/>
              </a:solidFill>
            </a:rPr>
            <a:t>Trato justo.</a:t>
          </a:r>
          <a:endParaRPr lang="es-CL" sz="2000" kern="1200" dirty="0">
            <a:solidFill>
              <a:srgbClr val="000000"/>
            </a:solidFill>
          </a:endParaRPr>
        </a:p>
      </dsp:txBody>
      <dsp:txXfrm rot="10800000">
        <a:off x="927929" y="112469"/>
        <a:ext cx="6784754" cy="268559"/>
      </dsp:txXfrm>
    </dsp:sp>
    <dsp:sp modelId="{AF2EC815-D5DD-4A75-8E90-1FF9A318D600}">
      <dsp:nvSpPr>
        <dsp:cNvPr id="0" name=""/>
        <dsp:cNvSpPr/>
      </dsp:nvSpPr>
      <dsp:spPr>
        <a:xfrm>
          <a:off x="386537" y="879"/>
          <a:ext cx="591883" cy="4891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71A9B-0C7E-4D3E-B224-0EDD8A3C688C}">
      <dsp:nvSpPr>
        <dsp:cNvPr id="0" name=""/>
        <dsp:cNvSpPr/>
      </dsp:nvSpPr>
      <dsp:spPr>
        <a:xfrm rot="10800000">
          <a:off x="827094" y="616229"/>
          <a:ext cx="6919284" cy="268559"/>
        </a:xfrm>
        <a:prstGeom prst="homePlate">
          <a:avLst/>
        </a:prstGeom>
        <a:solidFill>
          <a:srgbClr val="D6343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427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i="0" kern="1200" dirty="0">
              <a:solidFill>
                <a:srgbClr val="000000"/>
              </a:solidFill>
            </a:rPr>
            <a:t>Seguridad en el consumo-Ciberseguridad.</a:t>
          </a:r>
          <a:endParaRPr lang="es-CL" sz="2000" kern="1200" dirty="0">
            <a:solidFill>
              <a:srgbClr val="000000"/>
            </a:solidFill>
          </a:endParaRPr>
        </a:p>
      </dsp:txBody>
      <dsp:txXfrm rot="10800000">
        <a:off x="894234" y="616229"/>
        <a:ext cx="6852144" cy="268559"/>
      </dsp:txXfrm>
    </dsp:sp>
    <dsp:sp modelId="{86996AA4-508E-45EA-9B2C-78593E992A56}">
      <dsp:nvSpPr>
        <dsp:cNvPr id="0" name=""/>
        <dsp:cNvSpPr/>
      </dsp:nvSpPr>
      <dsp:spPr>
        <a:xfrm>
          <a:off x="496787" y="587472"/>
          <a:ext cx="374336" cy="35808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6334A-F9CE-435E-AD2A-D287AFE93DD1}">
      <dsp:nvSpPr>
        <dsp:cNvPr id="0" name=""/>
        <dsp:cNvSpPr/>
      </dsp:nvSpPr>
      <dsp:spPr>
        <a:xfrm rot="10800000">
          <a:off x="811187" y="1085268"/>
          <a:ext cx="6951098" cy="268559"/>
        </a:xfrm>
        <a:prstGeom prst="homePlate">
          <a:avLst/>
        </a:prstGeom>
        <a:solidFill>
          <a:srgbClr val="D6343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427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i="0" kern="1200" dirty="0">
              <a:solidFill>
                <a:srgbClr val="000000"/>
              </a:solidFill>
            </a:rPr>
            <a:t>Mitigación de riesgos.</a:t>
          </a:r>
          <a:endParaRPr lang="es-CL" sz="2000" kern="1200" dirty="0">
            <a:solidFill>
              <a:srgbClr val="000000"/>
            </a:solidFill>
          </a:endParaRPr>
        </a:p>
      </dsp:txBody>
      <dsp:txXfrm rot="10800000">
        <a:off x="878327" y="1085268"/>
        <a:ext cx="6883958" cy="268559"/>
      </dsp:txXfrm>
    </dsp:sp>
    <dsp:sp modelId="{3A5B4562-2EDE-4CE0-AB26-E70EB6CD39DA}">
      <dsp:nvSpPr>
        <dsp:cNvPr id="0" name=""/>
        <dsp:cNvSpPr/>
      </dsp:nvSpPr>
      <dsp:spPr>
        <a:xfrm>
          <a:off x="490886" y="988379"/>
          <a:ext cx="439481" cy="41966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08CA6-C2F4-4796-BE34-237A3326E080}">
      <dsp:nvSpPr>
        <dsp:cNvPr id="0" name=""/>
        <dsp:cNvSpPr/>
      </dsp:nvSpPr>
      <dsp:spPr>
        <a:xfrm rot="10800000">
          <a:off x="795252" y="1611775"/>
          <a:ext cx="6982968" cy="268559"/>
        </a:xfrm>
        <a:prstGeom prst="homePlate">
          <a:avLst/>
        </a:prstGeom>
        <a:solidFill>
          <a:srgbClr val="D6343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427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0" i="0" kern="1200" dirty="0">
              <a:solidFill>
                <a:srgbClr val="000000"/>
              </a:solidFill>
            </a:rPr>
            <a:t>Información veraz oportuna y transparente. </a:t>
          </a:r>
          <a:endParaRPr lang="es-CL" sz="2000" kern="1200" dirty="0">
            <a:solidFill>
              <a:srgbClr val="000000"/>
            </a:solidFill>
          </a:endParaRPr>
        </a:p>
      </dsp:txBody>
      <dsp:txXfrm rot="10800000">
        <a:off x="862392" y="1611775"/>
        <a:ext cx="6915828" cy="268559"/>
      </dsp:txXfrm>
    </dsp:sp>
    <dsp:sp modelId="{1B767E5A-49AD-4A9E-B897-3BE8391EA65C}">
      <dsp:nvSpPr>
        <dsp:cNvPr id="0" name=""/>
        <dsp:cNvSpPr/>
      </dsp:nvSpPr>
      <dsp:spPr>
        <a:xfrm>
          <a:off x="422412" y="1525546"/>
          <a:ext cx="512419" cy="473019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B826F-3E3E-4F92-A720-FBBB24FBD6CC}">
      <dsp:nvSpPr>
        <dsp:cNvPr id="0" name=""/>
        <dsp:cNvSpPr/>
      </dsp:nvSpPr>
      <dsp:spPr>
        <a:xfrm rot="10800000">
          <a:off x="840122" y="2183908"/>
          <a:ext cx="6893229" cy="268559"/>
        </a:xfrm>
        <a:prstGeom prst="homePlate">
          <a:avLst/>
        </a:prstGeom>
        <a:solidFill>
          <a:srgbClr val="D6343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427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0" i="0" kern="1200">
              <a:solidFill>
                <a:srgbClr val="000000"/>
              </a:solidFill>
            </a:rPr>
            <a:t>Libertad de elección.</a:t>
          </a:r>
          <a:endParaRPr lang="es-CL" sz="2000" kern="1200" dirty="0">
            <a:solidFill>
              <a:srgbClr val="000000"/>
            </a:solidFill>
          </a:endParaRPr>
        </a:p>
      </dsp:txBody>
      <dsp:txXfrm rot="10800000">
        <a:off x="907262" y="2183908"/>
        <a:ext cx="6826089" cy="268559"/>
      </dsp:txXfrm>
    </dsp:sp>
    <dsp:sp modelId="{8DDE94FF-E9B4-441F-A9B7-FBC3C34A6FCA}">
      <dsp:nvSpPr>
        <dsp:cNvPr id="0" name=""/>
        <dsp:cNvSpPr/>
      </dsp:nvSpPr>
      <dsp:spPr>
        <a:xfrm>
          <a:off x="456065" y="2092472"/>
          <a:ext cx="443211" cy="510912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C80E2-44BC-4D06-AA46-DFF780E70DAF}">
      <dsp:nvSpPr>
        <dsp:cNvPr id="0" name=""/>
        <dsp:cNvSpPr/>
      </dsp:nvSpPr>
      <dsp:spPr>
        <a:xfrm rot="10800000">
          <a:off x="869541" y="2786195"/>
          <a:ext cx="6834391" cy="268559"/>
        </a:xfrm>
        <a:prstGeom prst="homePlate">
          <a:avLst/>
        </a:prstGeom>
        <a:solidFill>
          <a:srgbClr val="D6343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427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0" i="0" kern="1200">
              <a:solidFill>
                <a:srgbClr val="000000"/>
              </a:solidFill>
            </a:rPr>
            <a:t>Prohibición de toda discriminación arbitraria.</a:t>
          </a:r>
          <a:endParaRPr lang="es-CL" sz="2000" kern="1200" dirty="0">
            <a:solidFill>
              <a:srgbClr val="000000"/>
            </a:solidFill>
          </a:endParaRPr>
        </a:p>
      </dsp:txBody>
      <dsp:txXfrm rot="10800000">
        <a:off x="936681" y="2786195"/>
        <a:ext cx="6767251" cy="268559"/>
      </dsp:txXfrm>
    </dsp:sp>
    <dsp:sp modelId="{D41DB8D4-85C9-4987-8211-E113BCCDDB60}">
      <dsp:nvSpPr>
        <dsp:cNvPr id="0" name=""/>
        <dsp:cNvSpPr/>
      </dsp:nvSpPr>
      <dsp:spPr>
        <a:xfrm>
          <a:off x="492423" y="2689962"/>
          <a:ext cx="513483" cy="533326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B48DE-1165-416B-A2FC-629BA82A6B90}">
      <dsp:nvSpPr>
        <dsp:cNvPr id="0" name=""/>
        <dsp:cNvSpPr/>
      </dsp:nvSpPr>
      <dsp:spPr>
        <a:xfrm rot="10800000">
          <a:off x="901240" y="3468354"/>
          <a:ext cx="6770992" cy="268559"/>
        </a:xfrm>
        <a:prstGeom prst="homePlate">
          <a:avLst/>
        </a:prstGeom>
        <a:solidFill>
          <a:srgbClr val="D6343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427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0" i="0" kern="1200" dirty="0">
              <a:solidFill>
                <a:srgbClr val="000000"/>
              </a:solidFill>
            </a:rPr>
            <a:t>Protección de datos personales de los consumidores.</a:t>
          </a:r>
          <a:endParaRPr lang="es-CL" sz="2000" kern="1200" dirty="0">
            <a:solidFill>
              <a:srgbClr val="000000"/>
            </a:solidFill>
          </a:endParaRPr>
        </a:p>
      </dsp:txBody>
      <dsp:txXfrm rot="10800000">
        <a:off x="968380" y="3468354"/>
        <a:ext cx="6703852" cy="268559"/>
      </dsp:txXfrm>
    </dsp:sp>
    <dsp:sp modelId="{9211BFE3-9775-46A3-AFCD-3DEFD5ED812A}">
      <dsp:nvSpPr>
        <dsp:cNvPr id="0" name=""/>
        <dsp:cNvSpPr/>
      </dsp:nvSpPr>
      <dsp:spPr>
        <a:xfrm>
          <a:off x="439819" y="3228117"/>
          <a:ext cx="514457" cy="670657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C83EA-3564-44F1-B1FB-AAE2F67193C0}">
      <dsp:nvSpPr>
        <dsp:cNvPr id="0" name=""/>
        <dsp:cNvSpPr/>
      </dsp:nvSpPr>
      <dsp:spPr>
        <a:xfrm rot="16200000">
          <a:off x="-755005" y="756742"/>
          <a:ext cx="3217333" cy="170384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6653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Ley Fintech.</a:t>
          </a:r>
          <a:endParaRPr lang="es-CL" sz="2000" kern="1200"/>
        </a:p>
      </dsp:txBody>
      <dsp:txXfrm rot="5400000">
        <a:off x="1737" y="643467"/>
        <a:ext cx="1703848" cy="1930399"/>
      </dsp:txXfrm>
    </dsp:sp>
    <dsp:sp modelId="{61B8DA33-A3E3-4307-B38E-42170FB7E6C3}">
      <dsp:nvSpPr>
        <dsp:cNvPr id="0" name=""/>
        <dsp:cNvSpPr/>
      </dsp:nvSpPr>
      <dsp:spPr>
        <a:xfrm rot="16200000">
          <a:off x="1076631" y="756742"/>
          <a:ext cx="3217333" cy="170384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6653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CMF.</a:t>
          </a:r>
          <a:endParaRPr lang="es-CL" sz="2000" kern="1200"/>
        </a:p>
      </dsp:txBody>
      <dsp:txXfrm rot="5400000">
        <a:off x="1833373" y="643467"/>
        <a:ext cx="1703848" cy="1930399"/>
      </dsp:txXfrm>
    </dsp:sp>
    <dsp:sp modelId="{F0078F28-F830-46B9-98FE-BAE96C361892}">
      <dsp:nvSpPr>
        <dsp:cNvPr id="0" name=""/>
        <dsp:cNvSpPr/>
      </dsp:nvSpPr>
      <dsp:spPr>
        <a:xfrm rot="16200000">
          <a:off x="2908267" y="756742"/>
          <a:ext cx="3217333" cy="1703848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6653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Ley de protección al consumidor 19.496.</a:t>
          </a:r>
          <a:endParaRPr lang="es-CL" sz="2000" kern="1200"/>
        </a:p>
      </dsp:txBody>
      <dsp:txXfrm rot="5400000">
        <a:off x="3665009" y="643467"/>
        <a:ext cx="1703848" cy="1930399"/>
      </dsp:txXfrm>
    </dsp:sp>
    <dsp:sp modelId="{4FE23A8C-D50E-4901-9441-27F1145F2823}">
      <dsp:nvSpPr>
        <dsp:cNvPr id="0" name=""/>
        <dsp:cNvSpPr/>
      </dsp:nvSpPr>
      <dsp:spPr>
        <a:xfrm rot="16200000">
          <a:off x="4739904" y="756742"/>
          <a:ext cx="3217333" cy="1703848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6653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Ley de protección a la vida privada 19.628. (Boletín 11.144)</a:t>
          </a:r>
          <a:endParaRPr lang="es-CL" sz="2000" kern="1200"/>
        </a:p>
      </dsp:txBody>
      <dsp:txXfrm rot="5400000">
        <a:off x="5496646" y="643467"/>
        <a:ext cx="1703848" cy="1930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00A09-AEB8-4A36-BB75-3FC1EE57761D}">
      <dsp:nvSpPr>
        <dsp:cNvPr id="0" name=""/>
        <dsp:cNvSpPr/>
      </dsp:nvSpPr>
      <dsp:spPr>
        <a:xfrm>
          <a:off x="2040" y="0"/>
          <a:ext cx="2139092" cy="3453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/>
            <a:t>Marco regulatorio para ciertos servicios financieros de base tecnológica.</a:t>
          </a:r>
          <a:endParaRPr lang="es-CL" sz="1000" kern="1200"/>
        </a:p>
      </dsp:txBody>
      <dsp:txXfrm>
        <a:off x="2040" y="1381430"/>
        <a:ext cx="2139092" cy="1381430"/>
      </dsp:txXfrm>
    </dsp:sp>
    <dsp:sp modelId="{F33B8860-678B-47C3-9AD1-652B97911A21}">
      <dsp:nvSpPr>
        <dsp:cNvPr id="0" name=""/>
        <dsp:cNvSpPr/>
      </dsp:nvSpPr>
      <dsp:spPr>
        <a:xfrm>
          <a:off x="496566" y="207214"/>
          <a:ext cx="1150040" cy="11500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5004E-C8DF-46FF-ADD3-B420D5FD09E6}">
      <dsp:nvSpPr>
        <dsp:cNvPr id="0" name=""/>
        <dsp:cNvSpPr/>
      </dsp:nvSpPr>
      <dsp:spPr>
        <a:xfrm>
          <a:off x="2205305" y="0"/>
          <a:ext cx="2139092" cy="3453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/>
            <a:t>Sistema de Finanzas Abiertas (Open Banking) que posibilitará intercambio de información  financiera de clientes.</a:t>
          </a:r>
          <a:endParaRPr lang="es-CL" sz="1000" kern="1200"/>
        </a:p>
      </dsp:txBody>
      <dsp:txXfrm>
        <a:off x="2205305" y="1381430"/>
        <a:ext cx="2139092" cy="1381430"/>
      </dsp:txXfrm>
    </dsp:sp>
    <dsp:sp modelId="{1A2B06EF-6005-45B3-9825-C3698BA55C47}">
      <dsp:nvSpPr>
        <dsp:cNvPr id="0" name=""/>
        <dsp:cNvSpPr/>
      </dsp:nvSpPr>
      <dsp:spPr>
        <a:xfrm>
          <a:off x="2699831" y="207214"/>
          <a:ext cx="1150040" cy="115004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2CDC7-12E8-437D-ACF0-F323500CB11F}">
      <dsp:nvSpPr>
        <dsp:cNvPr id="0" name=""/>
        <dsp:cNvSpPr/>
      </dsp:nvSpPr>
      <dsp:spPr>
        <a:xfrm>
          <a:off x="4408570" y="0"/>
          <a:ext cx="2139092" cy="3453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/>
            <a:t>Regula a los proveedores de servicios de iniciación de pagos, quienes podrán prestar servicios para efectuar transferencias electrónicas desde la cuenta de los clientes a cuentas de terceros, operando como medio de pago sin necesidad de hacer uso de tarjetas. </a:t>
          </a:r>
          <a:endParaRPr lang="es-CL" sz="1000" kern="1200"/>
        </a:p>
      </dsp:txBody>
      <dsp:txXfrm>
        <a:off x="4408570" y="1381430"/>
        <a:ext cx="2139092" cy="1381430"/>
      </dsp:txXfrm>
    </dsp:sp>
    <dsp:sp modelId="{A57DEF07-4AC4-46D8-AAF5-0DD035027589}">
      <dsp:nvSpPr>
        <dsp:cNvPr id="0" name=""/>
        <dsp:cNvSpPr/>
      </dsp:nvSpPr>
      <dsp:spPr>
        <a:xfrm>
          <a:off x="4903096" y="207214"/>
          <a:ext cx="1150040" cy="115004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C9F3A-117E-4F3A-BC4E-1D3B1A471CE4}">
      <dsp:nvSpPr>
        <dsp:cNvPr id="0" name=""/>
        <dsp:cNvSpPr/>
      </dsp:nvSpPr>
      <dsp:spPr>
        <a:xfrm>
          <a:off x="6611835" y="0"/>
          <a:ext cx="2139092" cy="3453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/>
            <a:t>Se reconoce el uso de criptoactivos como medios de pagos.</a:t>
          </a:r>
          <a:endParaRPr lang="es-CL" sz="1000" kern="1200"/>
        </a:p>
      </dsp:txBody>
      <dsp:txXfrm>
        <a:off x="6611835" y="1381430"/>
        <a:ext cx="2139092" cy="1381430"/>
      </dsp:txXfrm>
    </dsp:sp>
    <dsp:sp modelId="{4B1FAE2C-CD38-4B89-A05E-5F84C5D48EE3}">
      <dsp:nvSpPr>
        <dsp:cNvPr id="0" name=""/>
        <dsp:cNvSpPr/>
      </dsp:nvSpPr>
      <dsp:spPr>
        <a:xfrm>
          <a:off x="7106360" y="207214"/>
          <a:ext cx="1150040" cy="115004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17C5F-0339-4F8B-8B25-D2EED1AE2A2E}">
      <dsp:nvSpPr>
        <dsp:cNvPr id="0" name=""/>
        <dsp:cNvSpPr/>
      </dsp:nvSpPr>
      <dsp:spPr>
        <a:xfrm>
          <a:off x="350118" y="2762859"/>
          <a:ext cx="8052730" cy="51803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09454-2F79-4D4D-99BA-79A35B5CEB9C}">
      <dsp:nvSpPr>
        <dsp:cNvPr id="0" name=""/>
        <dsp:cNvSpPr/>
      </dsp:nvSpPr>
      <dsp:spPr>
        <a:xfrm>
          <a:off x="3470389" y="1758709"/>
          <a:ext cx="1605494" cy="1554154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2"/>
              </a:solidFill>
            </a:rPr>
            <a:t>Fintech: Servicios  financieros</a:t>
          </a:r>
          <a:endParaRPr lang="es-CL" sz="1600" kern="1200" dirty="0">
            <a:solidFill>
              <a:schemeClr val="tx2"/>
            </a:solidFill>
          </a:endParaRPr>
        </a:p>
      </dsp:txBody>
      <dsp:txXfrm>
        <a:off x="3705508" y="1986310"/>
        <a:ext cx="1135256" cy="1098952"/>
      </dsp:txXfrm>
    </dsp:sp>
    <dsp:sp modelId="{CBCF4025-BE1C-4E89-B4DF-FD0CC0371DC4}">
      <dsp:nvSpPr>
        <dsp:cNvPr id="0" name=""/>
        <dsp:cNvSpPr/>
      </dsp:nvSpPr>
      <dsp:spPr>
        <a:xfrm rot="16200000">
          <a:off x="4204985" y="1411939"/>
          <a:ext cx="136303" cy="4440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900" kern="1200"/>
        </a:p>
      </dsp:txBody>
      <dsp:txXfrm>
        <a:off x="4225431" y="1521201"/>
        <a:ext cx="95412" cy="266447"/>
      </dsp:txXfrm>
    </dsp:sp>
    <dsp:sp modelId="{4A25F155-AFEC-4953-B37C-AE50E9CCCF6B}">
      <dsp:nvSpPr>
        <dsp:cNvPr id="0" name=""/>
        <dsp:cNvSpPr/>
      </dsp:nvSpPr>
      <dsp:spPr>
        <a:xfrm>
          <a:off x="3399221" y="-86480"/>
          <a:ext cx="1747830" cy="1588014"/>
        </a:xfrm>
        <a:prstGeom prst="ellipse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 err="1">
              <a:solidFill>
                <a:schemeClr val="tx2"/>
              </a:solidFill>
            </a:rPr>
            <a:t>Sernac</a:t>
          </a:r>
          <a:endParaRPr lang="es-CL" sz="1600" kern="1200" dirty="0">
            <a:solidFill>
              <a:schemeClr val="tx2"/>
            </a:solidFill>
          </a:endParaRPr>
        </a:p>
      </dsp:txBody>
      <dsp:txXfrm>
        <a:off x="3655185" y="146079"/>
        <a:ext cx="1235902" cy="1122896"/>
      </dsp:txXfrm>
    </dsp:sp>
    <dsp:sp modelId="{54F88D54-1FEC-40AF-AC3B-FDCF5367BAC0}">
      <dsp:nvSpPr>
        <dsp:cNvPr id="0" name=""/>
        <dsp:cNvSpPr/>
      </dsp:nvSpPr>
      <dsp:spPr>
        <a:xfrm>
          <a:off x="5126794" y="2313747"/>
          <a:ext cx="122646" cy="4440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900" kern="1200"/>
        </a:p>
      </dsp:txBody>
      <dsp:txXfrm>
        <a:off x="5126794" y="2402563"/>
        <a:ext cx="85852" cy="266447"/>
      </dsp:txXfrm>
    </dsp:sp>
    <dsp:sp modelId="{404571AF-AE8F-4EA8-9786-E0417135D163}">
      <dsp:nvSpPr>
        <dsp:cNvPr id="0" name=""/>
        <dsp:cNvSpPr/>
      </dsp:nvSpPr>
      <dsp:spPr>
        <a:xfrm>
          <a:off x="5307292" y="1785136"/>
          <a:ext cx="1588209" cy="150130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2"/>
              </a:solidFill>
            </a:rPr>
            <a:t>CMF</a:t>
          </a:r>
          <a:endParaRPr lang="es-CL" sz="1600" kern="1200" dirty="0">
            <a:solidFill>
              <a:schemeClr val="tx2"/>
            </a:solidFill>
          </a:endParaRPr>
        </a:p>
      </dsp:txBody>
      <dsp:txXfrm>
        <a:off x="5539880" y="2004996"/>
        <a:ext cx="1123033" cy="1061581"/>
      </dsp:txXfrm>
    </dsp:sp>
    <dsp:sp modelId="{539C344F-50AD-4827-B6CC-882A1E431EE5}">
      <dsp:nvSpPr>
        <dsp:cNvPr id="0" name=""/>
        <dsp:cNvSpPr/>
      </dsp:nvSpPr>
      <dsp:spPr>
        <a:xfrm rot="5400000">
          <a:off x="4177460" y="3265931"/>
          <a:ext cx="191354" cy="4440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900" kern="1200"/>
        </a:p>
      </dsp:txBody>
      <dsp:txXfrm>
        <a:off x="4206163" y="3326044"/>
        <a:ext cx="133948" cy="266447"/>
      </dsp:txXfrm>
    </dsp:sp>
    <dsp:sp modelId="{96B36AEA-3BE8-408B-A09A-CF7014C95385}">
      <dsp:nvSpPr>
        <dsp:cNvPr id="0" name=""/>
        <dsp:cNvSpPr/>
      </dsp:nvSpPr>
      <dsp:spPr>
        <a:xfrm>
          <a:off x="3498565" y="3673909"/>
          <a:ext cx="1549144" cy="138027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2"/>
              </a:solidFill>
            </a:rPr>
            <a:t>Agencia de protección de datos.</a:t>
          </a:r>
          <a:endParaRPr lang="es-CL" sz="1600" kern="1200" dirty="0">
            <a:solidFill>
              <a:schemeClr val="tx2"/>
            </a:solidFill>
          </a:endParaRPr>
        </a:p>
      </dsp:txBody>
      <dsp:txXfrm>
        <a:off x="3725432" y="3876046"/>
        <a:ext cx="1095410" cy="976002"/>
      </dsp:txXfrm>
    </dsp:sp>
    <dsp:sp modelId="{9EA6C4E8-A645-4516-B9CF-6296B9593B85}">
      <dsp:nvSpPr>
        <dsp:cNvPr id="0" name=""/>
        <dsp:cNvSpPr/>
      </dsp:nvSpPr>
      <dsp:spPr>
        <a:xfrm rot="10800000">
          <a:off x="3276433" y="2313747"/>
          <a:ext cx="137062" cy="4440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900" kern="1200"/>
        </a:p>
      </dsp:txBody>
      <dsp:txXfrm rot="10800000">
        <a:off x="3317552" y="2402563"/>
        <a:ext cx="95943" cy="266447"/>
      </dsp:txXfrm>
    </dsp:sp>
    <dsp:sp modelId="{191A719C-0BE6-4E8E-BD3A-FE6BA75F1D9F}">
      <dsp:nvSpPr>
        <dsp:cNvPr id="0" name=""/>
        <dsp:cNvSpPr/>
      </dsp:nvSpPr>
      <dsp:spPr>
        <a:xfrm>
          <a:off x="1677971" y="1790981"/>
          <a:ext cx="1533810" cy="148961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2"/>
              </a:solidFill>
            </a:rPr>
            <a:t>Agencia Ciberseguridad</a:t>
          </a:r>
          <a:endParaRPr lang="es-CL" sz="1600" kern="1200" dirty="0">
            <a:solidFill>
              <a:schemeClr val="tx2"/>
            </a:solidFill>
          </a:endParaRPr>
        </a:p>
      </dsp:txBody>
      <dsp:txXfrm>
        <a:off x="1902592" y="2009129"/>
        <a:ext cx="1084568" cy="10533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BC9A6-DCE5-4C14-874E-0962F0FF202D}">
      <dsp:nvSpPr>
        <dsp:cNvPr id="0" name=""/>
        <dsp:cNvSpPr/>
      </dsp:nvSpPr>
      <dsp:spPr>
        <a:xfrm>
          <a:off x="3691545" y="-260746"/>
          <a:ext cx="1256842" cy="12836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kern="1200" dirty="0">
              <a:solidFill>
                <a:schemeClr val="tx2"/>
              </a:solidFill>
            </a:rPr>
            <a:t>Intercambio de datos entre los distintos prestadores de servicios financieros, con el consentimiento expreso del cliente. </a:t>
          </a:r>
        </a:p>
      </dsp:txBody>
      <dsp:txXfrm>
        <a:off x="3752899" y="-199392"/>
        <a:ext cx="1134134" cy="1160955"/>
      </dsp:txXfrm>
    </dsp:sp>
    <dsp:sp modelId="{929D3742-173F-4C80-8B5B-6BF7E00AD894}">
      <dsp:nvSpPr>
        <dsp:cNvPr id="0" name=""/>
        <dsp:cNvSpPr/>
      </dsp:nvSpPr>
      <dsp:spPr>
        <a:xfrm>
          <a:off x="2535498" y="381084"/>
          <a:ext cx="3568936" cy="3568936"/>
        </a:xfrm>
        <a:custGeom>
          <a:avLst/>
          <a:gdLst/>
          <a:ahLst/>
          <a:cxnLst/>
          <a:rect l="0" t="0" r="0" b="0"/>
          <a:pathLst>
            <a:path>
              <a:moveTo>
                <a:pt x="2415887" y="115445"/>
              </a:moveTo>
              <a:arcTo wR="1784468" hR="1784468" stAng="17443348" swAng="60577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0E386-9AF6-45A9-B41C-3CC0A5428CF0}">
      <dsp:nvSpPr>
        <dsp:cNvPr id="0" name=""/>
        <dsp:cNvSpPr/>
      </dsp:nvSpPr>
      <dsp:spPr>
        <a:xfrm>
          <a:off x="5236940" y="631487"/>
          <a:ext cx="1256842" cy="12836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kern="1200" dirty="0">
              <a:solidFill>
                <a:schemeClr val="tx2"/>
              </a:solidFill>
            </a:rPr>
            <a:t>Obligación de dar acceso y entregar información que conforme a la ley le sea solicitada por las instituciones proveedoras de servicios. </a:t>
          </a:r>
        </a:p>
      </dsp:txBody>
      <dsp:txXfrm>
        <a:off x="5298294" y="692841"/>
        <a:ext cx="1134134" cy="1160955"/>
      </dsp:txXfrm>
    </dsp:sp>
    <dsp:sp modelId="{2DB89D11-87AB-4109-8517-2576E24C2BA0}">
      <dsp:nvSpPr>
        <dsp:cNvPr id="0" name=""/>
        <dsp:cNvSpPr/>
      </dsp:nvSpPr>
      <dsp:spPr>
        <a:xfrm>
          <a:off x="2535498" y="381084"/>
          <a:ext cx="3568936" cy="3568936"/>
        </a:xfrm>
        <a:custGeom>
          <a:avLst/>
          <a:gdLst/>
          <a:ahLst/>
          <a:cxnLst/>
          <a:rect l="0" t="0" r="0" b="0"/>
          <a:pathLst>
            <a:path>
              <a:moveTo>
                <a:pt x="3551976" y="1539025"/>
              </a:moveTo>
              <a:arcTo wR="1784468" hR="1784468" stAng="21125654" swAng="94869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D0302-9362-42AA-9B59-558BC7E4B9F5}">
      <dsp:nvSpPr>
        <dsp:cNvPr id="0" name=""/>
        <dsp:cNvSpPr/>
      </dsp:nvSpPr>
      <dsp:spPr>
        <a:xfrm>
          <a:off x="5236940" y="2415955"/>
          <a:ext cx="1256842" cy="12836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kern="1200" dirty="0">
              <a:solidFill>
                <a:schemeClr val="tx2"/>
              </a:solidFill>
            </a:rPr>
            <a:t>Protección de datos </a:t>
          </a:r>
        </a:p>
      </dsp:txBody>
      <dsp:txXfrm>
        <a:off x="5298294" y="2477309"/>
        <a:ext cx="1134134" cy="1160955"/>
      </dsp:txXfrm>
    </dsp:sp>
    <dsp:sp modelId="{46DCF776-E6CE-4B82-B051-B5E45DCB6F2F}">
      <dsp:nvSpPr>
        <dsp:cNvPr id="0" name=""/>
        <dsp:cNvSpPr/>
      </dsp:nvSpPr>
      <dsp:spPr>
        <a:xfrm>
          <a:off x="2535498" y="381084"/>
          <a:ext cx="3568936" cy="3568936"/>
        </a:xfrm>
        <a:custGeom>
          <a:avLst/>
          <a:gdLst/>
          <a:ahLst/>
          <a:cxnLst/>
          <a:rect l="0" t="0" r="0" b="0"/>
          <a:pathLst>
            <a:path>
              <a:moveTo>
                <a:pt x="2698691" y="3316957"/>
              </a:moveTo>
              <a:arcTo wR="1784468" hR="1784468" stAng="3550880" swAng="60577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54B08-8082-4F1C-8067-E10451021A9B}">
      <dsp:nvSpPr>
        <dsp:cNvPr id="0" name=""/>
        <dsp:cNvSpPr/>
      </dsp:nvSpPr>
      <dsp:spPr>
        <a:xfrm>
          <a:off x="3691545" y="3308189"/>
          <a:ext cx="1256842" cy="12836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kern="1200" dirty="0">
              <a:solidFill>
                <a:schemeClr val="tx2"/>
              </a:solidFill>
            </a:rPr>
            <a:t>Debe comprender información que permita identificar y registrar a los clientes, y sus representantes.</a:t>
          </a:r>
        </a:p>
      </dsp:txBody>
      <dsp:txXfrm>
        <a:off x="3752899" y="3369543"/>
        <a:ext cx="1134134" cy="1160955"/>
      </dsp:txXfrm>
    </dsp:sp>
    <dsp:sp modelId="{CF2F12BB-BA49-4F64-8D08-36C0B0FD6B10}">
      <dsp:nvSpPr>
        <dsp:cNvPr id="0" name=""/>
        <dsp:cNvSpPr/>
      </dsp:nvSpPr>
      <dsp:spPr>
        <a:xfrm>
          <a:off x="2535498" y="381084"/>
          <a:ext cx="3568936" cy="3568936"/>
        </a:xfrm>
        <a:custGeom>
          <a:avLst/>
          <a:gdLst/>
          <a:ahLst/>
          <a:cxnLst/>
          <a:rect l="0" t="0" r="0" b="0"/>
          <a:pathLst>
            <a:path>
              <a:moveTo>
                <a:pt x="1153049" y="3453490"/>
              </a:moveTo>
              <a:arcTo wR="1784468" hR="1784468" stAng="6643348" swAng="60577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837CB-1D66-405F-A876-6C39369144F7}">
      <dsp:nvSpPr>
        <dsp:cNvPr id="0" name=""/>
        <dsp:cNvSpPr/>
      </dsp:nvSpPr>
      <dsp:spPr>
        <a:xfrm>
          <a:off x="2146151" y="2415955"/>
          <a:ext cx="1256842" cy="12836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kern="1200" dirty="0">
              <a:solidFill>
                <a:schemeClr val="tx2"/>
              </a:solidFill>
            </a:rPr>
            <a:t>Proveedores tecnológicos</a:t>
          </a:r>
        </a:p>
      </dsp:txBody>
      <dsp:txXfrm>
        <a:off x="2207505" y="2477309"/>
        <a:ext cx="1134134" cy="1160955"/>
      </dsp:txXfrm>
    </dsp:sp>
    <dsp:sp modelId="{E63D3CA0-DEE2-4739-BDE3-408B014D1BE3}">
      <dsp:nvSpPr>
        <dsp:cNvPr id="0" name=""/>
        <dsp:cNvSpPr/>
      </dsp:nvSpPr>
      <dsp:spPr>
        <a:xfrm>
          <a:off x="2535498" y="381084"/>
          <a:ext cx="3568936" cy="3568936"/>
        </a:xfrm>
        <a:custGeom>
          <a:avLst/>
          <a:gdLst/>
          <a:ahLst/>
          <a:cxnLst/>
          <a:rect l="0" t="0" r="0" b="0"/>
          <a:pathLst>
            <a:path>
              <a:moveTo>
                <a:pt x="16960" y="2029911"/>
              </a:moveTo>
              <a:arcTo wR="1784468" hR="1784468" stAng="10325654" swAng="94869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30B65-F0F6-461B-92E5-D01EF274653D}">
      <dsp:nvSpPr>
        <dsp:cNvPr id="0" name=""/>
        <dsp:cNvSpPr/>
      </dsp:nvSpPr>
      <dsp:spPr>
        <a:xfrm>
          <a:off x="2146151" y="631487"/>
          <a:ext cx="1256842" cy="12836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kern="1200" dirty="0">
              <a:solidFill>
                <a:schemeClr val="tx2"/>
              </a:solidFill>
            </a:rPr>
            <a:t>Riesgos de ciberseguridad</a:t>
          </a:r>
        </a:p>
      </dsp:txBody>
      <dsp:txXfrm>
        <a:off x="2207505" y="692841"/>
        <a:ext cx="1134134" cy="1160955"/>
      </dsp:txXfrm>
    </dsp:sp>
    <dsp:sp modelId="{9FB0E923-5238-47AB-869F-941B1B013670}">
      <dsp:nvSpPr>
        <dsp:cNvPr id="0" name=""/>
        <dsp:cNvSpPr/>
      </dsp:nvSpPr>
      <dsp:spPr>
        <a:xfrm>
          <a:off x="2535498" y="381084"/>
          <a:ext cx="3568936" cy="3568936"/>
        </a:xfrm>
        <a:custGeom>
          <a:avLst/>
          <a:gdLst/>
          <a:ahLst/>
          <a:cxnLst/>
          <a:rect l="0" t="0" r="0" b="0"/>
          <a:pathLst>
            <a:path>
              <a:moveTo>
                <a:pt x="870244" y="251979"/>
              </a:moveTo>
              <a:arcTo wR="1784468" hR="1784468" stAng="14350880" swAng="60577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F6C2C-162A-4C64-A59F-F84C7DC8C290}">
      <dsp:nvSpPr>
        <dsp:cNvPr id="0" name=""/>
        <dsp:cNvSpPr/>
      </dsp:nvSpPr>
      <dsp:spPr>
        <a:xfrm>
          <a:off x="0" y="1878"/>
          <a:ext cx="84802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83087B-BAFD-4C66-9970-B6FBCB3A3E45}">
      <dsp:nvSpPr>
        <dsp:cNvPr id="0" name=""/>
        <dsp:cNvSpPr/>
      </dsp:nvSpPr>
      <dsp:spPr>
        <a:xfrm>
          <a:off x="0" y="1878"/>
          <a:ext cx="8480253" cy="65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2"/>
              </a:solidFill>
            </a:rPr>
            <a:t>Libre elección </a:t>
          </a:r>
          <a:r>
            <a:rPr lang="es-MX" sz="2000" kern="1200" dirty="0">
              <a:solidFill>
                <a:schemeClr val="tx2"/>
              </a:solidFill>
            </a:rPr>
            <a:t>de productos y servicios</a:t>
          </a:r>
          <a:r>
            <a:rPr lang="es-MX" sz="2500" kern="1200" dirty="0"/>
            <a:t>.</a:t>
          </a:r>
          <a:endParaRPr lang="en-US" sz="2500" kern="1200" dirty="0"/>
        </a:p>
      </dsp:txBody>
      <dsp:txXfrm>
        <a:off x="0" y="1878"/>
        <a:ext cx="8480253" cy="656500"/>
      </dsp:txXfrm>
    </dsp:sp>
    <dsp:sp modelId="{B280C22A-EEA4-4F37-AA9E-F0D49AC46026}">
      <dsp:nvSpPr>
        <dsp:cNvPr id="0" name=""/>
        <dsp:cNvSpPr/>
      </dsp:nvSpPr>
      <dsp:spPr>
        <a:xfrm>
          <a:off x="0" y="658379"/>
          <a:ext cx="84802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1D4167-0198-46FC-8255-4B7EB0956BD8}">
      <dsp:nvSpPr>
        <dsp:cNvPr id="0" name=""/>
        <dsp:cNvSpPr/>
      </dsp:nvSpPr>
      <dsp:spPr>
        <a:xfrm>
          <a:off x="0" y="658379"/>
          <a:ext cx="8480253" cy="65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2"/>
              </a:solidFill>
            </a:rPr>
            <a:t>Derecho a información </a:t>
          </a:r>
          <a:r>
            <a:rPr lang="es-MX" sz="2000" kern="1200" dirty="0">
              <a:solidFill>
                <a:schemeClr val="tx2"/>
              </a:solidFill>
            </a:rPr>
            <a:t>veraz y oportuna sobre bienes y servicios, sus precios, condiciones de contratación y otras características relevantes.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0" y="658379"/>
        <a:ext cx="8480253" cy="656500"/>
      </dsp:txXfrm>
    </dsp:sp>
    <dsp:sp modelId="{55F59E69-4CAA-4A32-9705-38E90A22AE26}">
      <dsp:nvSpPr>
        <dsp:cNvPr id="0" name=""/>
        <dsp:cNvSpPr/>
      </dsp:nvSpPr>
      <dsp:spPr>
        <a:xfrm>
          <a:off x="0" y="1314880"/>
          <a:ext cx="84802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71B307-FE9F-4F11-9918-F82BDE4DC465}">
      <dsp:nvSpPr>
        <dsp:cNvPr id="0" name=""/>
        <dsp:cNvSpPr/>
      </dsp:nvSpPr>
      <dsp:spPr>
        <a:xfrm>
          <a:off x="0" y="1314880"/>
          <a:ext cx="8305135" cy="377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2"/>
              </a:solidFill>
            </a:rPr>
            <a:t>No ser discriminado </a:t>
          </a:r>
          <a:r>
            <a:rPr lang="es-MX" sz="2000" kern="1200" dirty="0">
              <a:solidFill>
                <a:schemeClr val="tx2"/>
              </a:solidFill>
            </a:rPr>
            <a:t>arbitrariamente.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0" y="1314880"/>
        <a:ext cx="8305135" cy="377264"/>
      </dsp:txXfrm>
    </dsp:sp>
    <dsp:sp modelId="{4446BFC8-15A5-45F4-957D-21D642C9854C}">
      <dsp:nvSpPr>
        <dsp:cNvPr id="0" name=""/>
        <dsp:cNvSpPr/>
      </dsp:nvSpPr>
      <dsp:spPr>
        <a:xfrm>
          <a:off x="0" y="1692144"/>
          <a:ext cx="84802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7DFE8B-938B-495A-BBDB-E451A23BEE6C}">
      <dsp:nvSpPr>
        <dsp:cNvPr id="0" name=""/>
        <dsp:cNvSpPr/>
      </dsp:nvSpPr>
      <dsp:spPr>
        <a:xfrm>
          <a:off x="0" y="1692144"/>
          <a:ext cx="8480253" cy="65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>
              <a:solidFill>
                <a:schemeClr val="tx2"/>
              </a:solidFill>
            </a:rPr>
            <a:t>Seguridad</a:t>
          </a:r>
          <a:r>
            <a:rPr lang="es-MX" sz="2000" kern="1200">
              <a:solidFill>
                <a:schemeClr val="tx2"/>
              </a:solidFill>
            </a:rPr>
            <a:t> en el consumo.</a:t>
          </a:r>
          <a:endParaRPr lang="en-US" sz="2000" kern="1200">
            <a:solidFill>
              <a:schemeClr val="tx2"/>
            </a:solidFill>
          </a:endParaRPr>
        </a:p>
      </dsp:txBody>
      <dsp:txXfrm>
        <a:off x="0" y="1692144"/>
        <a:ext cx="8480253" cy="656500"/>
      </dsp:txXfrm>
    </dsp:sp>
    <dsp:sp modelId="{5BB89BF3-6A38-4666-A05E-B29615878CB1}">
      <dsp:nvSpPr>
        <dsp:cNvPr id="0" name=""/>
        <dsp:cNvSpPr/>
      </dsp:nvSpPr>
      <dsp:spPr>
        <a:xfrm>
          <a:off x="0" y="2348645"/>
          <a:ext cx="84802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A5AFEB-7A29-4D5F-8BEE-92436309A8A9}">
      <dsp:nvSpPr>
        <dsp:cNvPr id="0" name=""/>
        <dsp:cNvSpPr/>
      </dsp:nvSpPr>
      <dsp:spPr>
        <a:xfrm>
          <a:off x="0" y="2348645"/>
          <a:ext cx="8480253" cy="65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2"/>
              </a:solidFill>
            </a:rPr>
            <a:t>Derecho a la </a:t>
          </a:r>
          <a:r>
            <a:rPr lang="es-MX" sz="2000" b="1" kern="1200" dirty="0">
              <a:solidFill>
                <a:schemeClr val="tx2"/>
              </a:solidFill>
            </a:rPr>
            <a:t>reparación e indemnización </a:t>
          </a:r>
          <a:r>
            <a:rPr lang="es-MX" sz="2000" kern="1200" dirty="0">
              <a:solidFill>
                <a:schemeClr val="tx2"/>
              </a:solidFill>
            </a:rPr>
            <a:t>adecuada y oportuna de daños materiales y morales.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0" y="2348645"/>
        <a:ext cx="8480253" cy="656500"/>
      </dsp:txXfrm>
    </dsp:sp>
    <dsp:sp modelId="{5CE302EF-B498-47DC-B6E6-A9084D730E60}">
      <dsp:nvSpPr>
        <dsp:cNvPr id="0" name=""/>
        <dsp:cNvSpPr/>
      </dsp:nvSpPr>
      <dsp:spPr>
        <a:xfrm>
          <a:off x="0" y="3005146"/>
          <a:ext cx="84802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B1279F-8E53-4974-B922-EB3590BEDF30}">
      <dsp:nvSpPr>
        <dsp:cNvPr id="0" name=""/>
        <dsp:cNvSpPr/>
      </dsp:nvSpPr>
      <dsp:spPr>
        <a:xfrm>
          <a:off x="0" y="3005146"/>
          <a:ext cx="8480253" cy="65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2"/>
              </a:solidFill>
            </a:rPr>
            <a:t>Educación</a:t>
          </a:r>
          <a:r>
            <a:rPr lang="es-MX" sz="2000" kern="1200" dirty="0">
              <a:solidFill>
                <a:schemeClr val="tx2"/>
              </a:solidFill>
            </a:rPr>
            <a:t> para un consumo responsable</a:t>
          </a:r>
          <a:r>
            <a:rPr lang="es-MX" sz="1500" kern="1200" dirty="0"/>
            <a:t>.</a:t>
          </a:r>
          <a:endParaRPr lang="en-US" sz="1500" kern="1200" dirty="0"/>
        </a:p>
      </dsp:txBody>
      <dsp:txXfrm>
        <a:off x="0" y="3005146"/>
        <a:ext cx="8480253" cy="656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43DE7-3E6C-4008-B10A-C5A445F59B55}">
      <dsp:nvSpPr>
        <dsp:cNvPr id="0" name=""/>
        <dsp:cNvSpPr/>
      </dsp:nvSpPr>
      <dsp:spPr>
        <a:xfrm>
          <a:off x="0" y="0"/>
          <a:ext cx="81112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ACA461-6F57-4DEA-89C6-7C17781B78A9}">
      <dsp:nvSpPr>
        <dsp:cNvPr id="0" name=""/>
        <dsp:cNvSpPr/>
      </dsp:nvSpPr>
      <dsp:spPr>
        <a:xfrm>
          <a:off x="0" y="0"/>
          <a:ext cx="8111214" cy="804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2"/>
              </a:solidFill>
            </a:rPr>
            <a:t>Informarse</a:t>
          </a:r>
          <a:r>
            <a:rPr lang="es-MX" sz="2000" kern="1200" dirty="0">
              <a:solidFill>
                <a:schemeClr val="tx2"/>
              </a:solidFill>
            </a:rPr>
            <a:t> responsablemente.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0" y="0"/>
        <a:ext cx="8111214" cy="804333"/>
      </dsp:txXfrm>
    </dsp:sp>
    <dsp:sp modelId="{6A2EEB46-E95F-4540-9934-21638E5AA064}">
      <dsp:nvSpPr>
        <dsp:cNvPr id="0" name=""/>
        <dsp:cNvSpPr/>
      </dsp:nvSpPr>
      <dsp:spPr>
        <a:xfrm>
          <a:off x="0" y="804333"/>
          <a:ext cx="81112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74900D-FE78-4C10-AE12-12450C269C62}">
      <dsp:nvSpPr>
        <dsp:cNvPr id="0" name=""/>
        <dsp:cNvSpPr/>
      </dsp:nvSpPr>
      <dsp:spPr>
        <a:xfrm>
          <a:off x="0" y="804333"/>
          <a:ext cx="8111214" cy="804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>
              <a:solidFill>
                <a:schemeClr val="tx2"/>
              </a:solidFill>
            </a:rPr>
            <a:t>Evitar </a:t>
          </a:r>
          <a:r>
            <a:rPr lang="es-MX" sz="2000" b="1" kern="1200">
              <a:solidFill>
                <a:schemeClr val="tx2"/>
              </a:solidFill>
            </a:rPr>
            <a:t>riesgos</a:t>
          </a:r>
          <a:r>
            <a:rPr lang="es-MX" sz="2000" kern="1200">
              <a:solidFill>
                <a:schemeClr val="tx2"/>
              </a:solidFill>
            </a:rPr>
            <a:t>.</a:t>
          </a:r>
          <a:endParaRPr lang="en-US" sz="2000" kern="1200">
            <a:solidFill>
              <a:schemeClr val="tx2"/>
            </a:solidFill>
          </a:endParaRPr>
        </a:p>
      </dsp:txBody>
      <dsp:txXfrm>
        <a:off x="0" y="804333"/>
        <a:ext cx="8111214" cy="804333"/>
      </dsp:txXfrm>
    </dsp:sp>
    <dsp:sp modelId="{57478066-0309-4AEA-98C2-B16650E2CE00}">
      <dsp:nvSpPr>
        <dsp:cNvPr id="0" name=""/>
        <dsp:cNvSpPr/>
      </dsp:nvSpPr>
      <dsp:spPr>
        <a:xfrm>
          <a:off x="0" y="1608666"/>
          <a:ext cx="81112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2B8515-F586-4BB7-9C57-DC82D90C013B}">
      <dsp:nvSpPr>
        <dsp:cNvPr id="0" name=""/>
        <dsp:cNvSpPr/>
      </dsp:nvSpPr>
      <dsp:spPr>
        <a:xfrm>
          <a:off x="0" y="1608666"/>
          <a:ext cx="8111214" cy="804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2"/>
              </a:solidFill>
            </a:rPr>
            <a:t>Accionar</a:t>
          </a:r>
          <a:r>
            <a:rPr lang="es-MX" sz="2000" kern="1200" dirty="0">
              <a:solidFill>
                <a:schemeClr val="tx2"/>
              </a:solidFill>
            </a:rPr>
            <a:t> de acuerdo a los medios que la ley la franquea.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0" y="1608666"/>
        <a:ext cx="8111214" cy="804333"/>
      </dsp:txXfrm>
    </dsp:sp>
    <dsp:sp modelId="{2FD14431-5375-4521-AF5C-21A0EF43F015}">
      <dsp:nvSpPr>
        <dsp:cNvPr id="0" name=""/>
        <dsp:cNvSpPr/>
      </dsp:nvSpPr>
      <dsp:spPr>
        <a:xfrm>
          <a:off x="0" y="2412999"/>
          <a:ext cx="81112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217649-A382-4A6E-B5AC-28B630CB01E3}">
      <dsp:nvSpPr>
        <dsp:cNvPr id="0" name=""/>
        <dsp:cNvSpPr/>
      </dsp:nvSpPr>
      <dsp:spPr>
        <a:xfrm>
          <a:off x="0" y="2412999"/>
          <a:ext cx="8111214" cy="804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2"/>
              </a:solidFill>
            </a:rPr>
            <a:t>Celebrar operaciones de consumo con el </a:t>
          </a:r>
          <a:r>
            <a:rPr lang="es-MX" sz="2000" b="1" kern="1200" dirty="0">
              <a:solidFill>
                <a:schemeClr val="tx2"/>
              </a:solidFill>
            </a:rPr>
            <a:t>comercio establecido</a:t>
          </a:r>
          <a:r>
            <a:rPr lang="es-MX" sz="2000" kern="1200" dirty="0">
              <a:solidFill>
                <a:schemeClr val="tx2"/>
              </a:solidFill>
            </a:rPr>
            <a:t>.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0" y="2412999"/>
        <a:ext cx="8111214" cy="8043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B01B3-E2D1-4F8F-999C-47B962C829AE}">
      <dsp:nvSpPr>
        <dsp:cNvPr id="0" name=""/>
        <dsp:cNvSpPr/>
      </dsp:nvSpPr>
      <dsp:spPr>
        <a:xfrm>
          <a:off x="0" y="9147"/>
          <a:ext cx="818671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9EF2C3-D93E-43B6-BBC2-68426CB4C18F}">
      <dsp:nvSpPr>
        <dsp:cNvPr id="0" name=""/>
        <dsp:cNvSpPr/>
      </dsp:nvSpPr>
      <dsp:spPr>
        <a:xfrm>
          <a:off x="0" y="1996"/>
          <a:ext cx="1637342" cy="4085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b="1" kern="1200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Principio de préstamo responsable</a:t>
          </a:r>
          <a:r>
            <a:rPr lang="es-CL" sz="1300" kern="1200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  <a:r>
            <a:rPr lang="es-CL" sz="1300" b="1" kern="1200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artículo 17 N</a:t>
          </a:r>
        </a:p>
      </dsp:txBody>
      <dsp:txXfrm>
        <a:off x="0" y="1996"/>
        <a:ext cx="1637342" cy="4085802"/>
      </dsp:txXfrm>
    </dsp:sp>
    <dsp:sp modelId="{A937F610-3D59-48D9-92A7-A1E3A4BBCDEA}">
      <dsp:nvSpPr>
        <dsp:cNvPr id="0" name=""/>
        <dsp:cNvSpPr/>
      </dsp:nvSpPr>
      <dsp:spPr>
        <a:xfrm>
          <a:off x="1765539" y="52066"/>
          <a:ext cx="2059776" cy="659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Corresponsabilidad de la empresa por la concesión de un crédito</a:t>
          </a:r>
        </a:p>
      </dsp:txBody>
      <dsp:txXfrm>
        <a:off x="1765539" y="52066"/>
        <a:ext cx="2059776" cy="659853"/>
      </dsp:txXfrm>
    </dsp:sp>
    <dsp:sp modelId="{518C97C4-661F-4805-8B6A-D5371DAA4E8A}">
      <dsp:nvSpPr>
        <dsp:cNvPr id="0" name=""/>
        <dsp:cNvSpPr/>
      </dsp:nvSpPr>
      <dsp:spPr>
        <a:xfrm>
          <a:off x="1576236" y="763973"/>
          <a:ext cx="654936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529CF-96B5-42E6-B329-E5FFCA4E31D8}">
      <dsp:nvSpPr>
        <dsp:cNvPr id="0" name=""/>
        <dsp:cNvSpPr/>
      </dsp:nvSpPr>
      <dsp:spPr>
        <a:xfrm>
          <a:off x="1710642" y="1144807"/>
          <a:ext cx="2059776" cy="1887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Antes de la concesión del préstamo: Examen de evaluación de la solvencia del deudor</a:t>
          </a:r>
        </a:p>
      </dsp:txBody>
      <dsp:txXfrm>
        <a:off x="1710642" y="1144807"/>
        <a:ext cx="2059776" cy="1887289"/>
      </dsp:txXfrm>
    </dsp:sp>
    <dsp:sp modelId="{EA82ADBE-C252-4909-8CCF-8566FE4EB95F}">
      <dsp:nvSpPr>
        <dsp:cNvPr id="0" name=""/>
        <dsp:cNvSpPr/>
      </dsp:nvSpPr>
      <dsp:spPr>
        <a:xfrm>
          <a:off x="3942720" y="817759"/>
          <a:ext cx="2059776" cy="298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¿“Sobre la base de información suficiente”?</a:t>
          </a:r>
        </a:p>
      </dsp:txBody>
      <dsp:txXfrm>
        <a:off x="3942720" y="817759"/>
        <a:ext cx="2059776" cy="298900"/>
      </dsp:txXfrm>
    </dsp:sp>
    <dsp:sp modelId="{24024E24-AA30-4459-BA27-9CA5BD437664}">
      <dsp:nvSpPr>
        <dsp:cNvPr id="0" name=""/>
        <dsp:cNvSpPr/>
      </dsp:nvSpPr>
      <dsp:spPr>
        <a:xfrm>
          <a:off x="6126935" y="928168"/>
          <a:ext cx="2059776" cy="212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¿Cuál, cuánta, dónde?</a:t>
          </a:r>
        </a:p>
      </dsp:txBody>
      <dsp:txXfrm>
        <a:off x="6126935" y="928168"/>
        <a:ext cx="2059776" cy="212412"/>
      </dsp:txXfrm>
    </dsp:sp>
    <dsp:sp modelId="{DE691679-2A54-4873-900F-35FD3BAA3096}">
      <dsp:nvSpPr>
        <dsp:cNvPr id="0" name=""/>
        <dsp:cNvSpPr/>
      </dsp:nvSpPr>
      <dsp:spPr>
        <a:xfrm>
          <a:off x="3821557" y="1296894"/>
          <a:ext cx="436515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E372D-2C16-45A3-9966-8CFFAF075517}">
      <dsp:nvSpPr>
        <dsp:cNvPr id="0" name=""/>
        <dsp:cNvSpPr/>
      </dsp:nvSpPr>
      <dsp:spPr>
        <a:xfrm>
          <a:off x="3935573" y="1327935"/>
          <a:ext cx="2059776" cy="390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“Obtenida a través de medios oficiales a tal fin”, </a:t>
          </a:r>
        </a:p>
      </dsp:txBody>
      <dsp:txXfrm>
        <a:off x="3935573" y="1327935"/>
        <a:ext cx="2059776" cy="390619"/>
      </dsp:txXfrm>
    </dsp:sp>
    <dsp:sp modelId="{6E38619F-9BC2-44DA-B8D5-82BF4F60DE33}">
      <dsp:nvSpPr>
        <dsp:cNvPr id="0" name=""/>
        <dsp:cNvSpPr/>
      </dsp:nvSpPr>
      <dsp:spPr>
        <a:xfrm>
          <a:off x="3821557" y="1811660"/>
          <a:ext cx="436515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E8908-6B59-4BA4-9EF2-B1EC0D0F85FE}">
      <dsp:nvSpPr>
        <dsp:cNvPr id="0" name=""/>
        <dsp:cNvSpPr/>
      </dsp:nvSpPr>
      <dsp:spPr>
        <a:xfrm>
          <a:off x="3956994" y="1874669"/>
          <a:ext cx="2059776" cy="339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Debiendo informarle el resultado de dicho análisis</a:t>
          </a:r>
        </a:p>
      </dsp:txBody>
      <dsp:txXfrm>
        <a:off x="3956994" y="1874669"/>
        <a:ext cx="2059776" cy="339842"/>
      </dsp:txXfrm>
    </dsp:sp>
    <dsp:sp modelId="{878B1FCA-C84C-47CA-B4C2-7C75938D8130}">
      <dsp:nvSpPr>
        <dsp:cNvPr id="0" name=""/>
        <dsp:cNvSpPr/>
      </dsp:nvSpPr>
      <dsp:spPr>
        <a:xfrm>
          <a:off x="6126934" y="1867451"/>
          <a:ext cx="2059776" cy="212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¿Cómo conversa con el rechazo por causales objetivas?</a:t>
          </a:r>
        </a:p>
      </dsp:txBody>
      <dsp:txXfrm>
        <a:off x="6126934" y="1867451"/>
        <a:ext cx="2059776" cy="212412"/>
      </dsp:txXfrm>
    </dsp:sp>
    <dsp:sp modelId="{7476DE2C-6E8F-43E7-A298-E89B172C11BF}">
      <dsp:nvSpPr>
        <dsp:cNvPr id="0" name=""/>
        <dsp:cNvSpPr/>
      </dsp:nvSpPr>
      <dsp:spPr>
        <a:xfrm>
          <a:off x="3821557" y="2560631"/>
          <a:ext cx="436515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8E9D4-80E5-48E1-90A3-A30158B45726}">
      <dsp:nvSpPr>
        <dsp:cNvPr id="0" name=""/>
        <dsp:cNvSpPr/>
      </dsp:nvSpPr>
      <dsp:spPr>
        <a:xfrm>
          <a:off x="3821276" y="2578240"/>
          <a:ext cx="2535955" cy="855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Cambios de procesos, modelos, servicios de atención de los ejecutivos bancarios</a:t>
          </a:r>
        </a:p>
      </dsp:txBody>
      <dsp:txXfrm>
        <a:off x="3821276" y="2578240"/>
        <a:ext cx="2535955" cy="855944"/>
      </dsp:txXfrm>
    </dsp:sp>
    <dsp:sp modelId="{09CEA88F-4171-40AE-94AE-F1DE6964A2A7}">
      <dsp:nvSpPr>
        <dsp:cNvPr id="0" name=""/>
        <dsp:cNvSpPr/>
      </dsp:nvSpPr>
      <dsp:spPr>
        <a:xfrm>
          <a:off x="1637342" y="3189855"/>
          <a:ext cx="654936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29A04-F64F-4B1C-B81B-BC6ECA35941E}">
      <dsp:nvSpPr>
        <dsp:cNvPr id="0" name=""/>
        <dsp:cNvSpPr/>
      </dsp:nvSpPr>
      <dsp:spPr>
        <a:xfrm>
          <a:off x="1708568" y="2932812"/>
          <a:ext cx="2321574" cy="1156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300" kern="1200" dirty="0">
            <a:solidFill>
              <a:schemeClr val="accent1"/>
            </a:solidFill>
            <a:latin typeface="Raleway" pitchFamily="2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Deberes de información “Asimismo, el proveedor deberá entregar al consumidor la información específica de la operación de que se trate”</a:t>
          </a:r>
        </a:p>
      </dsp:txBody>
      <dsp:txXfrm>
        <a:off x="1708568" y="2932812"/>
        <a:ext cx="2321574" cy="1156983"/>
      </dsp:txXfrm>
    </dsp:sp>
    <dsp:sp modelId="{22316DCC-F82A-4508-AD8B-6BC936F0AACC}">
      <dsp:nvSpPr>
        <dsp:cNvPr id="0" name=""/>
        <dsp:cNvSpPr/>
      </dsp:nvSpPr>
      <dsp:spPr>
        <a:xfrm>
          <a:off x="4006408" y="3374922"/>
          <a:ext cx="2059776" cy="480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>
              <a:solidFill>
                <a:schemeClr val="accent1"/>
              </a:solidFill>
              <a:latin typeface="Raleway" pitchFamily="2" charset="0"/>
              <a:ea typeface="Tahoma" panose="020B0604030504040204" pitchFamily="34" charset="0"/>
              <a:cs typeface="Tahoma" panose="020B0604030504040204" pitchFamily="34" charset="0"/>
            </a:rPr>
            <a:t>¿Deberes de consejo, deberes de adecuación?</a:t>
          </a:r>
        </a:p>
      </dsp:txBody>
      <dsp:txXfrm>
        <a:off x="4006408" y="3374922"/>
        <a:ext cx="2059776" cy="480579"/>
      </dsp:txXfrm>
    </dsp:sp>
    <dsp:sp modelId="{FC1ABD0A-2D9D-4415-B9CF-722622DFA379}">
      <dsp:nvSpPr>
        <dsp:cNvPr id="0" name=""/>
        <dsp:cNvSpPr/>
      </dsp:nvSpPr>
      <dsp:spPr>
        <a:xfrm>
          <a:off x="1637342" y="4089796"/>
          <a:ext cx="654936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20E97-6B3A-4AE6-985B-BD4E9090A4C5}">
      <dsp:nvSpPr>
        <dsp:cNvPr id="0" name=""/>
        <dsp:cNvSpPr/>
      </dsp:nvSpPr>
      <dsp:spPr>
        <a:xfrm rot="10800000">
          <a:off x="1613437" y="1591"/>
          <a:ext cx="5745600" cy="66494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22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2"/>
              </a:solidFill>
            </a:rPr>
            <a:t>Protección de datos personales</a:t>
          </a:r>
          <a:endParaRPr lang="es-CL" sz="1800" kern="1200" dirty="0">
            <a:solidFill>
              <a:schemeClr val="tx2"/>
            </a:solidFill>
          </a:endParaRPr>
        </a:p>
      </dsp:txBody>
      <dsp:txXfrm rot="10800000">
        <a:off x="1779674" y="1591"/>
        <a:ext cx="5579363" cy="664948"/>
      </dsp:txXfrm>
    </dsp:sp>
    <dsp:sp modelId="{8A005C31-A6B6-48D2-A3A8-D3274DF7018D}">
      <dsp:nvSpPr>
        <dsp:cNvPr id="0" name=""/>
        <dsp:cNvSpPr/>
      </dsp:nvSpPr>
      <dsp:spPr>
        <a:xfrm>
          <a:off x="1280962" y="1591"/>
          <a:ext cx="664948" cy="66494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551AF-DFF2-4AF5-BE33-6AB17344CE37}">
      <dsp:nvSpPr>
        <dsp:cNvPr id="0" name=""/>
        <dsp:cNvSpPr/>
      </dsp:nvSpPr>
      <dsp:spPr>
        <a:xfrm rot="10800000">
          <a:off x="1613437" y="851325"/>
          <a:ext cx="5745600" cy="66494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22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kern="1200" dirty="0">
              <a:solidFill>
                <a:schemeClr val="tx2"/>
              </a:solidFill>
            </a:rPr>
            <a:t>Circular sobre el uso de IA en relaciones de consumo.</a:t>
          </a:r>
          <a:endParaRPr lang="es-CL" sz="1800" kern="1200" dirty="0">
            <a:solidFill>
              <a:schemeClr val="tx2"/>
            </a:solidFill>
          </a:endParaRPr>
        </a:p>
      </dsp:txBody>
      <dsp:txXfrm rot="10800000">
        <a:off x="1779674" y="851325"/>
        <a:ext cx="5579363" cy="664948"/>
      </dsp:txXfrm>
    </dsp:sp>
    <dsp:sp modelId="{C09938AC-174E-4C81-84DE-473A7B6D3DC3}">
      <dsp:nvSpPr>
        <dsp:cNvPr id="0" name=""/>
        <dsp:cNvSpPr/>
      </dsp:nvSpPr>
      <dsp:spPr>
        <a:xfrm>
          <a:off x="1280962" y="851325"/>
          <a:ext cx="664948" cy="66494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96FBA-ED03-4AFF-B20B-E8AA2164E1C7}">
      <dsp:nvSpPr>
        <dsp:cNvPr id="0" name=""/>
        <dsp:cNvSpPr/>
      </dsp:nvSpPr>
      <dsp:spPr>
        <a:xfrm rot="10800000">
          <a:off x="1613437" y="1701058"/>
          <a:ext cx="5745600" cy="66494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22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kern="1200" dirty="0">
              <a:solidFill>
                <a:schemeClr val="tx2"/>
              </a:solidFill>
            </a:rPr>
            <a:t>Circular sobre criterios de equidad en contratos de adhesión sobre tratamiento y protección de datos.</a:t>
          </a:r>
          <a:endParaRPr lang="es-CL" sz="1800" kern="1200" dirty="0">
            <a:solidFill>
              <a:schemeClr val="tx2"/>
            </a:solidFill>
          </a:endParaRPr>
        </a:p>
      </dsp:txBody>
      <dsp:txXfrm rot="10800000">
        <a:off x="1779674" y="1701058"/>
        <a:ext cx="5579363" cy="664948"/>
      </dsp:txXfrm>
    </dsp:sp>
    <dsp:sp modelId="{287FC3A8-A7CD-4F69-8818-2CAD32F6FE8F}">
      <dsp:nvSpPr>
        <dsp:cNvPr id="0" name=""/>
        <dsp:cNvSpPr/>
      </dsp:nvSpPr>
      <dsp:spPr>
        <a:xfrm>
          <a:off x="1280962" y="1701058"/>
          <a:ext cx="664948" cy="66494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CA363-759D-4DF7-8E07-020797050FE8}">
      <dsp:nvSpPr>
        <dsp:cNvPr id="0" name=""/>
        <dsp:cNvSpPr/>
      </dsp:nvSpPr>
      <dsp:spPr>
        <a:xfrm rot="10800000">
          <a:off x="1613437" y="2550792"/>
          <a:ext cx="5745600" cy="66494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22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kern="1200" dirty="0">
              <a:solidFill>
                <a:schemeClr val="tx2"/>
              </a:solidFill>
            </a:rPr>
            <a:t>Registro no molestar.</a:t>
          </a:r>
          <a:endParaRPr lang="es-CL" sz="1800" kern="1200" dirty="0">
            <a:solidFill>
              <a:schemeClr val="tx2"/>
            </a:solidFill>
          </a:endParaRPr>
        </a:p>
      </dsp:txBody>
      <dsp:txXfrm rot="10800000">
        <a:off x="1779674" y="2550792"/>
        <a:ext cx="5579363" cy="664948"/>
      </dsp:txXfrm>
    </dsp:sp>
    <dsp:sp modelId="{5ADA6002-C80F-42C6-BD6E-2C3D9F10CB5C}">
      <dsp:nvSpPr>
        <dsp:cNvPr id="0" name=""/>
        <dsp:cNvSpPr/>
      </dsp:nvSpPr>
      <dsp:spPr>
        <a:xfrm>
          <a:off x="1280962" y="2550792"/>
          <a:ext cx="664948" cy="664948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2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D0EA-239A-0D42-86FA-938C392FE9F7}" type="datetime1">
              <a:t>14-11-2022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A83DC-AE9A-44FF-A844-E2E5D5BA04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252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3309F-0A04-C444-9877-B2D5B465713C}" type="datetime1">
              <a:t>14-11-2022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241425"/>
            <a:ext cx="536098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4FF52-46E3-43CB-AB80-CBEE90E8F2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000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1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4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6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47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9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71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32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4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654050" y="1239838"/>
            <a:ext cx="5360988" cy="33512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97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gc620bbb036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9" name="Google Shape;2349;gc620bbb036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654050" y="1239838"/>
            <a:ext cx="5360988" cy="3351212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3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DF37A-EBC9-F34E-57EB-C0C47CFF0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chemeClr val="accent3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www.alessandri.legal</a:t>
            </a:r>
          </a:p>
        </p:txBody>
      </p:sp>
    </p:spTree>
    <p:extLst>
      <p:ext uri="{BB962C8B-B14F-4D97-AF65-F5344CB8AC3E}">
        <p14:creationId xmlns:p14="http://schemas.microsoft.com/office/powerpoint/2010/main" val="3779046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841500"/>
            <a:ext cx="4320000" cy="28692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2469" y="910169"/>
            <a:ext cx="7900987" cy="423333"/>
          </a:xfrm>
        </p:spPr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8"/>
          </p:nvPr>
        </p:nvSpPr>
        <p:spPr>
          <a:xfrm>
            <a:off x="252447" y="1841500"/>
            <a:ext cx="1957387" cy="1439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19"/>
          </p:nvPr>
        </p:nvSpPr>
        <p:spPr>
          <a:xfrm>
            <a:off x="252447" y="3271429"/>
            <a:ext cx="1957387" cy="1439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9" name="Content Placeholder 16"/>
          <p:cNvSpPr>
            <a:spLocks noGrp="1"/>
          </p:cNvSpPr>
          <p:nvPr>
            <p:ph sz="quarter" idx="20"/>
          </p:nvPr>
        </p:nvSpPr>
        <p:spPr>
          <a:xfrm>
            <a:off x="2201369" y="1841500"/>
            <a:ext cx="1957387" cy="1439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0" name="Content Placeholder 16"/>
          <p:cNvSpPr>
            <a:spLocks noGrp="1"/>
          </p:cNvSpPr>
          <p:nvPr>
            <p:ph sz="quarter" idx="21"/>
          </p:nvPr>
        </p:nvSpPr>
        <p:spPr>
          <a:xfrm>
            <a:off x="2201369" y="3271429"/>
            <a:ext cx="1957387" cy="1439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975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000" y="1502833"/>
            <a:ext cx="4320000" cy="3217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 algn="ctr">
              <a:buNone/>
              <a:defRPr sz="2000"/>
            </a:lvl2pPr>
            <a:lvl3pPr marL="913911" indent="0" algn="ctr">
              <a:buNone/>
              <a:defRPr sz="1800"/>
            </a:lvl3pPr>
            <a:lvl4pPr marL="1370867" indent="0" algn="ctr">
              <a:buNone/>
              <a:defRPr sz="1600"/>
            </a:lvl4pPr>
            <a:lvl5pPr marL="1827821" indent="0" algn="ctr">
              <a:buNone/>
              <a:defRPr sz="1600"/>
            </a:lvl5pPr>
            <a:lvl6pPr marL="2284775" indent="0" algn="ctr">
              <a:buNone/>
              <a:defRPr sz="1600"/>
            </a:lvl6pPr>
            <a:lvl7pPr marL="2741723" indent="0" algn="ctr">
              <a:buNone/>
              <a:defRPr sz="1600"/>
            </a:lvl7pPr>
            <a:lvl8pPr marL="3198680" indent="0" algn="ctr">
              <a:buNone/>
              <a:defRPr sz="1600"/>
            </a:lvl8pPr>
            <a:lvl9pPr marL="365563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502833"/>
            <a:ext cx="4320000" cy="3217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1187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000" y="1502833"/>
            <a:ext cx="4320000" cy="3217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 algn="ctr">
              <a:buNone/>
              <a:defRPr sz="2000"/>
            </a:lvl2pPr>
            <a:lvl3pPr marL="913911" indent="0" algn="ctr">
              <a:buNone/>
              <a:defRPr sz="1800"/>
            </a:lvl3pPr>
            <a:lvl4pPr marL="1370867" indent="0" algn="ctr">
              <a:buNone/>
              <a:defRPr sz="1600"/>
            </a:lvl4pPr>
            <a:lvl5pPr marL="1827821" indent="0" algn="ctr">
              <a:buNone/>
              <a:defRPr sz="1600"/>
            </a:lvl5pPr>
            <a:lvl6pPr marL="2284775" indent="0" algn="ctr">
              <a:buNone/>
              <a:defRPr sz="1600"/>
            </a:lvl6pPr>
            <a:lvl7pPr marL="2741723" indent="0" algn="ctr">
              <a:buNone/>
              <a:defRPr sz="1600"/>
            </a:lvl7pPr>
            <a:lvl8pPr marL="3198680" indent="0" algn="ctr">
              <a:buNone/>
              <a:defRPr sz="1600"/>
            </a:lvl8pPr>
            <a:lvl9pPr marL="365563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6398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7" y="1502833"/>
            <a:ext cx="4319999" cy="3217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 algn="ctr">
              <a:buNone/>
              <a:defRPr sz="2000"/>
            </a:lvl2pPr>
            <a:lvl3pPr marL="913911" indent="0" algn="ctr">
              <a:buNone/>
              <a:defRPr sz="1800"/>
            </a:lvl3pPr>
            <a:lvl4pPr marL="1370867" indent="0" algn="ctr">
              <a:buNone/>
              <a:defRPr sz="1600"/>
            </a:lvl4pPr>
            <a:lvl5pPr marL="1827821" indent="0" algn="ctr">
              <a:buNone/>
              <a:defRPr sz="1600"/>
            </a:lvl5pPr>
            <a:lvl6pPr marL="2284775" indent="0" algn="ctr">
              <a:buNone/>
              <a:defRPr sz="1600"/>
            </a:lvl6pPr>
            <a:lvl7pPr marL="2741723" indent="0" algn="ctr">
              <a:buNone/>
              <a:defRPr sz="1600"/>
            </a:lvl7pPr>
            <a:lvl8pPr marL="3198680" indent="0" algn="ctr">
              <a:buNone/>
              <a:defRPr sz="1600"/>
            </a:lvl8pPr>
            <a:lvl9pPr marL="3655634" indent="0" algn="ctr">
              <a:buNone/>
              <a:defRPr sz="1600"/>
            </a:lvl9pPr>
          </a:lstStyle>
          <a:p>
            <a:r>
              <a:rPr lang="sk-SK"/>
              <a:t>Click to edit Master subtitle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52416" y="1502833"/>
            <a:ext cx="4319588" cy="32173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3879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7" y="1502833"/>
            <a:ext cx="4319999" cy="3217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 algn="ctr">
              <a:buNone/>
              <a:defRPr sz="2000"/>
            </a:lvl2pPr>
            <a:lvl3pPr marL="913911" indent="0" algn="ctr">
              <a:buNone/>
              <a:defRPr sz="1800"/>
            </a:lvl3pPr>
            <a:lvl4pPr marL="1370867" indent="0" algn="ctr">
              <a:buNone/>
              <a:defRPr sz="1600"/>
            </a:lvl4pPr>
            <a:lvl5pPr marL="1827821" indent="0" algn="ctr">
              <a:buNone/>
              <a:defRPr sz="1600"/>
            </a:lvl5pPr>
            <a:lvl6pPr marL="2284775" indent="0" algn="ctr">
              <a:buNone/>
              <a:defRPr sz="1600"/>
            </a:lvl6pPr>
            <a:lvl7pPr marL="2741723" indent="0" algn="ctr">
              <a:buNone/>
              <a:defRPr sz="1600"/>
            </a:lvl7pPr>
            <a:lvl8pPr marL="3198680" indent="0" algn="ctr">
              <a:buNone/>
              <a:defRPr sz="1600"/>
            </a:lvl8pPr>
            <a:lvl9pPr marL="3655634" indent="0" algn="ctr">
              <a:buNone/>
              <a:defRPr sz="1600"/>
            </a:lvl9pPr>
          </a:lstStyle>
          <a:p>
            <a:r>
              <a:rPr lang="sk-SK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158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2000" y="1502833"/>
            <a:ext cx="8640000" cy="3217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30000"/>
              </a:lnSpc>
              <a:spcBef>
                <a:spcPts val="0"/>
              </a:spcBef>
              <a:buFont typeface="Arial"/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1852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6"/>
          <p:cNvSpPr>
            <a:spLocks noGrp="1"/>
          </p:cNvSpPr>
          <p:nvPr>
            <p:ph sz="quarter" idx="14"/>
          </p:nvPr>
        </p:nvSpPr>
        <p:spPr>
          <a:xfrm>
            <a:off x="0" y="1502839"/>
            <a:ext cx="9144000" cy="2201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30000"/>
              </a:lnSpc>
              <a:spcBef>
                <a:spcPts val="0"/>
              </a:spcBef>
              <a:buFont typeface="Arial"/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52416" y="3873500"/>
            <a:ext cx="4319588" cy="10160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572004" y="3873500"/>
            <a:ext cx="4319588" cy="10160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0422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019834" y="1502833"/>
            <a:ext cx="2872201" cy="32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52450" y="1502833"/>
            <a:ext cx="2871787" cy="32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3141162" y="1502833"/>
            <a:ext cx="2871787" cy="32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6226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52452" y="1502833"/>
            <a:ext cx="2159001" cy="320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11438" y="1502833"/>
            <a:ext cx="2159001" cy="320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0433" y="1502833"/>
            <a:ext cx="2159001" cy="320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6" y="1502833"/>
            <a:ext cx="2159001" cy="320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8640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7"/>
          </p:nvPr>
        </p:nvSpPr>
        <p:spPr>
          <a:xfrm>
            <a:off x="0" y="0"/>
            <a:ext cx="4572000" cy="5715000"/>
          </a:xfrm>
          <a:prstGeom prst="rect">
            <a:avLst/>
          </a:prstGeom>
          <a:noFill/>
          <a:effectLst/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sk-SK"/>
              <a:t>Drag picture to placeholder or click icon to add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868338" y="1502833"/>
            <a:ext cx="4023668" cy="3217333"/>
          </a:xfrm>
          <a:prstGeom prst="rect">
            <a:avLst/>
          </a:prstGeom>
        </p:spPr>
        <p:txBody>
          <a:bodyPr rIns="269933">
            <a:noAutofit/>
          </a:bodyPr>
          <a:lstStyle>
            <a:lvl1pPr marL="0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1pPr>
            <a:lvl2pPr marL="45694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2pPr>
            <a:lvl3pPr marL="91391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3pPr>
            <a:lvl4pPr marL="137086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4pPr>
            <a:lvl5pPr marL="182782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981" y="910169"/>
            <a:ext cx="3292351" cy="423333"/>
          </a:xfrm>
        </p:spPr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372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192000" y="1672169"/>
            <a:ext cx="2700000" cy="19153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86279" y="1672169"/>
            <a:ext cx="2700000" cy="19153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3239140" y="1672169"/>
            <a:ext cx="2700000" cy="19153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9" name="Content Placeholder 16"/>
          <p:cNvSpPr>
            <a:spLocks noGrp="1"/>
          </p:cNvSpPr>
          <p:nvPr>
            <p:ph sz="quarter" idx="22" hasCustomPrompt="1"/>
          </p:nvPr>
        </p:nvSpPr>
        <p:spPr>
          <a:xfrm>
            <a:off x="6192000" y="3704171"/>
            <a:ext cx="2700000" cy="1100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6"/>
          <p:cNvSpPr>
            <a:spLocks noGrp="1"/>
          </p:cNvSpPr>
          <p:nvPr>
            <p:ph sz="quarter" idx="23" hasCustomPrompt="1"/>
          </p:nvPr>
        </p:nvSpPr>
        <p:spPr>
          <a:xfrm>
            <a:off x="286279" y="3704171"/>
            <a:ext cx="2700000" cy="1100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4" hasCustomPrompt="1"/>
          </p:nvPr>
        </p:nvSpPr>
        <p:spPr>
          <a:xfrm>
            <a:off x="3239140" y="3704171"/>
            <a:ext cx="2700000" cy="1100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5021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7330D-6833-4216-A1B5-C48B4C6F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FB26C4-0749-4DBD-912F-2EEFE5EAE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B670-623A-4493-8505-D6E488C7540F}" type="datetimeFigureOut">
              <a:rPr lang="es-CL" smtClean="0"/>
              <a:t>14-11-2022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191BFA-29B6-4D32-A45A-0C83F9D3E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F13CB0-B85A-47CA-BD44-647746C0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3214" y="619809"/>
            <a:ext cx="539204" cy="441908"/>
          </a:xfrm>
        </p:spPr>
        <p:txBody>
          <a:bodyPr/>
          <a:lstStyle/>
          <a:p>
            <a:fld id="{25E6EF71-A0CF-4C67-A206-1C184EBC2C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0647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8686800" y="5194278"/>
            <a:ext cx="468600" cy="520667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49025" y="5151944"/>
            <a:ext cx="456900" cy="52066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algn="r"/>
            <a:fld id="{00000000-1234-1234-1234-123412341234}" type="slidenum">
              <a:rPr lang="es-CL" smtClean="0"/>
              <a:pPr algn="r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7951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2070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192000" y="1672169"/>
            <a:ext cx="2700000" cy="19153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86279" y="1672169"/>
            <a:ext cx="2700000" cy="19153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3239140" y="1672169"/>
            <a:ext cx="2700000" cy="19153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9" name="Content Placeholder 16"/>
          <p:cNvSpPr>
            <a:spLocks noGrp="1"/>
          </p:cNvSpPr>
          <p:nvPr>
            <p:ph sz="quarter" idx="22" hasCustomPrompt="1"/>
          </p:nvPr>
        </p:nvSpPr>
        <p:spPr>
          <a:xfrm>
            <a:off x="6192000" y="3704171"/>
            <a:ext cx="2700000" cy="1100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6"/>
          <p:cNvSpPr>
            <a:spLocks noGrp="1"/>
          </p:cNvSpPr>
          <p:nvPr>
            <p:ph sz="quarter" idx="23" hasCustomPrompt="1"/>
          </p:nvPr>
        </p:nvSpPr>
        <p:spPr>
          <a:xfrm>
            <a:off x="286279" y="3704171"/>
            <a:ext cx="2700000" cy="1100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4" hasCustomPrompt="1"/>
          </p:nvPr>
        </p:nvSpPr>
        <p:spPr>
          <a:xfrm>
            <a:off x="3239140" y="3704171"/>
            <a:ext cx="2700000" cy="1100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0556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71616" y="2010833"/>
            <a:ext cx="2159001" cy="2400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25430" y="2010833"/>
            <a:ext cx="2159001" cy="2400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9253" y="2010833"/>
            <a:ext cx="2159001" cy="2400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6" y="2010833"/>
            <a:ext cx="2159001" cy="2400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982149" y="1333500"/>
            <a:ext cx="7171267" cy="677333"/>
          </a:xfrm>
        </p:spPr>
        <p:txBody>
          <a:bodyPr lIns="134967" tIns="70182" rIns="134967" bIns="70182"/>
          <a:lstStyle>
            <a:lvl1pPr algn="ctr">
              <a:lnSpc>
                <a:spcPct val="120000"/>
              </a:lnSpc>
              <a:spcAft>
                <a:spcPts val="600"/>
              </a:spcAft>
              <a:defRPr/>
            </a:lvl1pPr>
            <a:lvl2pPr algn="ctr">
              <a:lnSpc>
                <a:spcPct val="120000"/>
              </a:lnSpc>
              <a:spcAft>
                <a:spcPts val="600"/>
              </a:spcAft>
              <a:defRPr/>
            </a:lvl2pPr>
            <a:lvl3pPr algn="ctr">
              <a:lnSpc>
                <a:spcPct val="120000"/>
              </a:lnSpc>
              <a:spcAft>
                <a:spcPts val="600"/>
              </a:spcAft>
              <a:defRPr/>
            </a:lvl3pPr>
            <a:lvl4pPr algn="ctr">
              <a:lnSpc>
                <a:spcPct val="120000"/>
              </a:lnSpc>
              <a:spcAft>
                <a:spcPts val="600"/>
              </a:spcAft>
              <a:defRPr/>
            </a:lvl4pPr>
            <a:lvl5pPr algn="ctr"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109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3778500" y="1672169"/>
            <a:ext cx="1620000" cy="19153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97" y="1672169"/>
            <a:ext cx="1618723" cy="19153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2031749" y="1672169"/>
            <a:ext cx="1620000" cy="19153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9" name="Content Placeholder 16"/>
          <p:cNvSpPr>
            <a:spLocks noGrp="1"/>
          </p:cNvSpPr>
          <p:nvPr>
            <p:ph sz="quarter" idx="22"/>
          </p:nvPr>
        </p:nvSpPr>
        <p:spPr>
          <a:xfrm>
            <a:off x="3778500" y="3704171"/>
            <a:ext cx="1620000" cy="1100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16"/>
          <p:cNvSpPr>
            <a:spLocks noGrp="1"/>
          </p:cNvSpPr>
          <p:nvPr>
            <p:ph sz="quarter" idx="23"/>
          </p:nvPr>
        </p:nvSpPr>
        <p:spPr>
          <a:xfrm>
            <a:off x="286297" y="3704171"/>
            <a:ext cx="1618723" cy="1100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4"/>
          </p:nvPr>
        </p:nvSpPr>
        <p:spPr>
          <a:xfrm>
            <a:off x="2031749" y="3704171"/>
            <a:ext cx="1620000" cy="1100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5"/>
          </p:nvPr>
        </p:nvSpPr>
        <p:spPr>
          <a:xfrm>
            <a:off x="5525251" y="1672169"/>
            <a:ext cx="1620000" cy="19153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Content Placeholder 16"/>
          <p:cNvSpPr>
            <a:spLocks noGrp="1"/>
          </p:cNvSpPr>
          <p:nvPr>
            <p:ph sz="quarter" idx="26"/>
          </p:nvPr>
        </p:nvSpPr>
        <p:spPr>
          <a:xfrm>
            <a:off x="5525251" y="3704171"/>
            <a:ext cx="1620000" cy="1100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6"/>
          <p:cNvSpPr>
            <a:spLocks noGrp="1"/>
          </p:cNvSpPr>
          <p:nvPr>
            <p:ph sz="quarter" idx="27"/>
          </p:nvPr>
        </p:nvSpPr>
        <p:spPr>
          <a:xfrm>
            <a:off x="7272000" y="1672169"/>
            <a:ext cx="1620000" cy="19153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Content Placeholder 16"/>
          <p:cNvSpPr>
            <a:spLocks noGrp="1"/>
          </p:cNvSpPr>
          <p:nvPr>
            <p:ph sz="quarter" idx="28"/>
          </p:nvPr>
        </p:nvSpPr>
        <p:spPr>
          <a:xfrm>
            <a:off x="7272000" y="3704171"/>
            <a:ext cx="1620000" cy="1100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1206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3778500" y="1672172"/>
            <a:ext cx="1620000" cy="1608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97" y="1672172"/>
            <a:ext cx="1618723" cy="1608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2031749" y="1672172"/>
            <a:ext cx="1620000" cy="1608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5"/>
          </p:nvPr>
        </p:nvSpPr>
        <p:spPr>
          <a:xfrm>
            <a:off x="5525251" y="1672172"/>
            <a:ext cx="1620000" cy="1608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6"/>
          <p:cNvSpPr>
            <a:spLocks noGrp="1"/>
          </p:cNvSpPr>
          <p:nvPr>
            <p:ph sz="quarter" idx="27"/>
          </p:nvPr>
        </p:nvSpPr>
        <p:spPr>
          <a:xfrm>
            <a:off x="7272000" y="1672172"/>
            <a:ext cx="1620000" cy="1608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85765" y="3250327"/>
            <a:ext cx="1618723" cy="53851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286297" y="3788857"/>
            <a:ext cx="1618723" cy="99718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2031237" y="3250327"/>
            <a:ext cx="1618723" cy="53851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31765" y="3788857"/>
            <a:ext cx="1618723" cy="99718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3779797" y="3250327"/>
            <a:ext cx="1618723" cy="53851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780325" y="3788857"/>
            <a:ext cx="1618723" cy="99718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25265" y="3250327"/>
            <a:ext cx="1618723" cy="53851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5525797" y="3788857"/>
            <a:ext cx="1618723" cy="99718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273297" y="3250327"/>
            <a:ext cx="1618723" cy="53851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273822" y="3788857"/>
            <a:ext cx="1618723" cy="99718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7813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6192000" y="1672167"/>
            <a:ext cx="2700000" cy="160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79" y="1672167"/>
            <a:ext cx="2700000" cy="160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3239140" y="1672167"/>
            <a:ext cx="2700000" cy="160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85758" y="3250316"/>
            <a:ext cx="2700339" cy="60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239147" y="3250316"/>
            <a:ext cx="2700339" cy="60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6191672" y="3250316"/>
            <a:ext cx="2700339" cy="60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286282" y="3788857"/>
            <a:ext cx="2700339" cy="99718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3239147" y="3788857"/>
            <a:ext cx="2700339" cy="99718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192203" y="3788857"/>
            <a:ext cx="2700339" cy="99718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808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214559" y="1467583"/>
            <a:ext cx="2677467" cy="339607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62471" y="1467583"/>
            <a:ext cx="2695932" cy="339607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3250014" y="1467583"/>
            <a:ext cx="2673001" cy="339607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1797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502833"/>
            <a:ext cx="4320000" cy="3217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73720" y="910169"/>
            <a:ext cx="7179733" cy="423333"/>
          </a:xfr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50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71616" y="2010833"/>
            <a:ext cx="2159001" cy="240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25430" y="2010833"/>
            <a:ext cx="2159001" cy="240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9253" y="2010833"/>
            <a:ext cx="2159001" cy="240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6" y="2010833"/>
            <a:ext cx="2159001" cy="240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271652" y="1333500"/>
            <a:ext cx="7881797" cy="677333"/>
          </a:xfrm>
        </p:spPr>
        <p:txBody>
          <a:bodyPr lIns="134967" tIns="70182" rIns="134967" bIns="70182"/>
          <a:lstStyle>
            <a:lvl1pPr algn="l">
              <a:lnSpc>
                <a:spcPct val="120000"/>
              </a:lnSpc>
              <a:spcAft>
                <a:spcPts val="600"/>
              </a:spcAft>
              <a:defRPr/>
            </a:lvl1pPr>
            <a:lvl2pPr algn="ctr">
              <a:lnSpc>
                <a:spcPct val="120000"/>
              </a:lnSpc>
              <a:spcAft>
                <a:spcPts val="600"/>
              </a:spcAft>
              <a:defRPr/>
            </a:lvl2pPr>
            <a:lvl3pPr algn="ctr">
              <a:lnSpc>
                <a:spcPct val="120000"/>
              </a:lnSpc>
              <a:spcAft>
                <a:spcPts val="600"/>
              </a:spcAft>
              <a:defRPr/>
            </a:lvl3pPr>
            <a:lvl4pPr algn="ctr">
              <a:lnSpc>
                <a:spcPct val="120000"/>
              </a:lnSpc>
              <a:spcAft>
                <a:spcPts val="600"/>
              </a:spcAft>
              <a:defRPr/>
            </a:lvl4pPr>
            <a:lvl5pPr algn="ctr"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7797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2000" y="1502833"/>
            <a:ext cx="4320000" cy="3217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9950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841500"/>
            <a:ext cx="4320000" cy="28692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65258" y="910169"/>
            <a:ext cx="7188201" cy="423333"/>
          </a:xfr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8"/>
          </p:nvPr>
        </p:nvSpPr>
        <p:spPr>
          <a:xfrm>
            <a:off x="252447" y="1841500"/>
            <a:ext cx="1957387" cy="1439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19"/>
          </p:nvPr>
        </p:nvSpPr>
        <p:spPr>
          <a:xfrm>
            <a:off x="252447" y="3271429"/>
            <a:ext cx="1957387" cy="1439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20"/>
          </p:nvPr>
        </p:nvSpPr>
        <p:spPr>
          <a:xfrm>
            <a:off x="2201369" y="1841500"/>
            <a:ext cx="1957387" cy="1439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16"/>
          <p:cNvSpPr>
            <a:spLocks noGrp="1"/>
          </p:cNvSpPr>
          <p:nvPr>
            <p:ph sz="quarter" idx="21"/>
          </p:nvPr>
        </p:nvSpPr>
        <p:spPr>
          <a:xfrm>
            <a:off x="2201369" y="3271429"/>
            <a:ext cx="1957387" cy="1439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9095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000" y="1502833"/>
            <a:ext cx="4320000" cy="3217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 algn="ctr">
              <a:buNone/>
              <a:defRPr sz="2000"/>
            </a:lvl2pPr>
            <a:lvl3pPr marL="913911" indent="0" algn="ctr">
              <a:buNone/>
              <a:defRPr sz="1800"/>
            </a:lvl3pPr>
            <a:lvl4pPr marL="1370867" indent="0" algn="ctr">
              <a:buNone/>
              <a:defRPr sz="1600"/>
            </a:lvl4pPr>
            <a:lvl5pPr marL="1827821" indent="0" algn="ctr">
              <a:buNone/>
              <a:defRPr sz="1600"/>
            </a:lvl5pPr>
            <a:lvl6pPr marL="2284775" indent="0" algn="ctr">
              <a:buNone/>
              <a:defRPr sz="1600"/>
            </a:lvl6pPr>
            <a:lvl7pPr marL="2741723" indent="0" algn="ctr">
              <a:buNone/>
              <a:defRPr sz="1600"/>
            </a:lvl7pPr>
            <a:lvl8pPr marL="3198680" indent="0" algn="ctr">
              <a:buNone/>
              <a:defRPr sz="1600"/>
            </a:lvl8pPr>
            <a:lvl9pPr marL="365563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502833"/>
            <a:ext cx="4320000" cy="3217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4819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000" y="1502833"/>
            <a:ext cx="4320000" cy="3217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 algn="ctr">
              <a:buNone/>
              <a:defRPr sz="2000"/>
            </a:lvl2pPr>
            <a:lvl3pPr marL="913911" indent="0" algn="ctr">
              <a:buNone/>
              <a:defRPr sz="1800"/>
            </a:lvl3pPr>
            <a:lvl4pPr marL="1370867" indent="0" algn="ctr">
              <a:buNone/>
              <a:defRPr sz="1600"/>
            </a:lvl4pPr>
            <a:lvl5pPr marL="1827821" indent="0" algn="ctr">
              <a:buNone/>
              <a:defRPr sz="1600"/>
            </a:lvl5pPr>
            <a:lvl6pPr marL="2284775" indent="0" algn="ctr">
              <a:buNone/>
              <a:defRPr sz="1600"/>
            </a:lvl6pPr>
            <a:lvl7pPr marL="2741723" indent="0" algn="ctr">
              <a:buNone/>
              <a:defRPr sz="1600"/>
            </a:lvl7pPr>
            <a:lvl8pPr marL="3198680" indent="0" algn="ctr">
              <a:buNone/>
              <a:defRPr sz="1600"/>
            </a:lvl8pPr>
            <a:lvl9pPr marL="365563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8272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7" y="1502833"/>
            <a:ext cx="4319999" cy="3217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 algn="ctr">
              <a:buNone/>
              <a:defRPr sz="2000"/>
            </a:lvl2pPr>
            <a:lvl3pPr marL="913911" indent="0" algn="ctr">
              <a:buNone/>
              <a:defRPr sz="1800"/>
            </a:lvl3pPr>
            <a:lvl4pPr marL="1370867" indent="0" algn="ctr">
              <a:buNone/>
              <a:defRPr sz="1600"/>
            </a:lvl4pPr>
            <a:lvl5pPr marL="1827821" indent="0" algn="ctr">
              <a:buNone/>
              <a:defRPr sz="1600"/>
            </a:lvl5pPr>
            <a:lvl6pPr marL="2284775" indent="0" algn="ctr">
              <a:buNone/>
              <a:defRPr sz="1600"/>
            </a:lvl6pPr>
            <a:lvl7pPr marL="2741723" indent="0" algn="ctr">
              <a:buNone/>
              <a:defRPr sz="1600"/>
            </a:lvl7pPr>
            <a:lvl8pPr marL="3198680" indent="0" algn="ctr">
              <a:buNone/>
              <a:defRPr sz="1600"/>
            </a:lvl8pPr>
            <a:lvl9pPr marL="3655634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52416" y="1502833"/>
            <a:ext cx="4319588" cy="32173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9967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7" y="1502833"/>
            <a:ext cx="4319999" cy="3217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 algn="ctr">
              <a:buNone/>
              <a:defRPr sz="2000"/>
            </a:lvl2pPr>
            <a:lvl3pPr marL="913911" indent="0" algn="ctr">
              <a:buNone/>
              <a:defRPr sz="1800"/>
            </a:lvl3pPr>
            <a:lvl4pPr marL="1370867" indent="0" algn="ctr">
              <a:buNone/>
              <a:defRPr sz="1600"/>
            </a:lvl4pPr>
            <a:lvl5pPr marL="1827821" indent="0" algn="ctr">
              <a:buNone/>
              <a:defRPr sz="1600"/>
            </a:lvl5pPr>
            <a:lvl6pPr marL="2284775" indent="0" algn="ctr">
              <a:buNone/>
              <a:defRPr sz="1600"/>
            </a:lvl6pPr>
            <a:lvl7pPr marL="2741723" indent="0" algn="ctr">
              <a:buNone/>
              <a:defRPr sz="1600"/>
            </a:lvl7pPr>
            <a:lvl8pPr marL="3198680" indent="0" algn="ctr">
              <a:buNone/>
              <a:defRPr sz="1600"/>
            </a:lvl8pPr>
            <a:lvl9pPr marL="3655634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440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2000" y="1502833"/>
            <a:ext cx="8640000" cy="3217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30000"/>
              </a:lnSpc>
              <a:spcBef>
                <a:spcPts val="0"/>
              </a:spcBef>
              <a:buFont typeface="Arial"/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2476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6"/>
          <p:cNvSpPr>
            <a:spLocks noGrp="1"/>
          </p:cNvSpPr>
          <p:nvPr>
            <p:ph sz="quarter" idx="14"/>
          </p:nvPr>
        </p:nvSpPr>
        <p:spPr>
          <a:xfrm>
            <a:off x="0" y="1502839"/>
            <a:ext cx="9144000" cy="2201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30000"/>
              </a:lnSpc>
              <a:spcBef>
                <a:spcPts val="0"/>
              </a:spcBef>
              <a:buFont typeface="Arial"/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52416" y="3873500"/>
            <a:ext cx="4319588" cy="10160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572004" y="3873500"/>
            <a:ext cx="4319588" cy="10160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2277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019834" y="1502833"/>
            <a:ext cx="2872201" cy="32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52450" y="1502833"/>
            <a:ext cx="2871787" cy="32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3141162" y="1502833"/>
            <a:ext cx="2871787" cy="32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20496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52452" y="1502833"/>
            <a:ext cx="2159001" cy="320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11438" y="1502833"/>
            <a:ext cx="2159001" cy="320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0433" y="1502833"/>
            <a:ext cx="2159001" cy="320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6" y="1502833"/>
            <a:ext cx="2159001" cy="320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7317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3778500" y="1672169"/>
            <a:ext cx="1620000" cy="19153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97" y="1672169"/>
            <a:ext cx="1618723" cy="19153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2031749" y="1672169"/>
            <a:ext cx="1620000" cy="19153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9" name="Content Placeholder 16"/>
          <p:cNvSpPr>
            <a:spLocks noGrp="1"/>
          </p:cNvSpPr>
          <p:nvPr>
            <p:ph sz="quarter" idx="22"/>
          </p:nvPr>
        </p:nvSpPr>
        <p:spPr>
          <a:xfrm>
            <a:off x="3778500" y="3704171"/>
            <a:ext cx="1620000" cy="1100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0" name="Content Placeholder 16"/>
          <p:cNvSpPr>
            <a:spLocks noGrp="1"/>
          </p:cNvSpPr>
          <p:nvPr>
            <p:ph sz="quarter" idx="23"/>
          </p:nvPr>
        </p:nvSpPr>
        <p:spPr>
          <a:xfrm>
            <a:off x="286297" y="3704171"/>
            <a:ext cx="1618723" cy="1100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4"/>
          </p:nvPr>
        </p:nvSpPr>
        <p:spPr>
          <a:xfrm>
            <a:off x="2031749" y="3704171"/>
            <a:ext cx="1620000" cy="1100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5"/>
          </p:nvPr>
        </p:nvSpPr>
        <p:spPr>
          <a:xfrm>
            <a:off x="5525251" y="1672169"/>
            <a:ext cx="1620000" cy="19153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Content Placeholder 16"/>
          <p:cNvSpPr>
            <a:spLocks noGrp="1"/>
          </p:cNvSpPr>
          <p:nvPr>
            <p:ph sz="quarter" idx="26"/>
          </p:nvPr>
        </p:nvSpPr>
        <p:spPr>
          <a:xfrm>
            <a:off x="5525251" y="3704171"/>
            <a:ext cx="1620000" cy="1100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27"/>
          </p:nvPr>
        </p:nvSpPr>
        <p:spPr>
          <a:xfrm>
            <a:off x="7272000" y="1672169"/>
            <a:ext cx="1620000" cy="19153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5" name="Content Placeholder 16"/>
          <p:cNvSpPr>
            <a:spLocks noGrp="1"/>
          </p:cNvSpPr>
          <p:nvPr>
            <p:ph sz="quarter" idx="28"/>
          </p:nvPr>
        </p:nvSpPr>
        <p:spPr>
          <a:xfrm>
            <a:off x="7272000" y="3704171"/>
            <a:ext cx="1620000" cy="1100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0430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502833"/>
            <a:ext cx="4320000" cy="3217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2469" y="910169"/>
            <a:ext cx="7900987" cy="423333"/>
          </a:xfr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pic>
        <p:nvPicPr>
          <p:cNvPr id="2" name="Picture 1" descr="monitor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971445"/>
            <a:ext cx="3240000" cy="2477550"/>
          </a:xfrm>
          <a:prstGeom prst="rect">
            <a:avLst/>
          </a:prstGeom>
          <a:effectLst>
            <a:reflection stA="40000" endPos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1032933" y="2105546"/>
            <a:ext cx="2988000" cy="1712442"/>
          </a:xfrm>
          <a:ln>
            <a:noFill/>
          </a:ln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19953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 userDrawn="1"/>
        </p:nvSpPr>
        <p:spPr>
          <a:xfrm>
            <a:off x="609601" y="1841502"/>
            <a:ext cx="3505200" cy="338667"/>
          </a:xfrm>
          <a:prstGeom prst="round2SameRect">
            <a:avLst>
              <a:gd name="adj1" fmla="val 16526"/>
              <a:gd name="adj2" fmla="val 0"/>
            </a:avLst>
          </a:prstGeom>
          <a:solidFill>
            <a:schemeClr val="bg1">
              <a:lumMod val="85000"/>
            </a:schemeClr>
          </a:solidFill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841500"/>
            <a:ext cx="4320000" cy="2709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2469" y="910169"/>
            <a:ext cx="7900987" cy="423333"/>
          </a:xfr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8" name="Multiply 7"/>
          <p:cNvSpPr/>
          <p:nvPr userDrawn="1"/>
        </p:nvSpPr>
        <p:spPr>
          <a:xfrm>
            <a:off x="3886203" y="1933222"/>
            <a:ext cx="152400" cy="169333"/>
          </a:xfrm>
          <a:prstGeom prst="mathMultiply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/>
          </a:p>
        </p:txBody>
      </p:sp>
      <p:sp>
        <p:nvSpPr>
          <p:cNvPr id="2" name="Rectangle 1"/>
          <p:cNvSpPr/>
          <p:nvPr userDrawn="1"/>
        </p:nvSpPr>
        <p:spPr>
          <a:xfrm>
            <a:off x="685852" y="1933222"/>
            <a:ext cx="2819401" cy="1693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l">
              <a:lnSpc>
                <a:spcPct val="80000"/>
              </a:lnSpc>
            </a:pPr>
            <a:r>
              <a:rPr lang="en-US" sz="600">
                <a:solidFill>
                  <a:schemeClr val="tx2"/>
                </a:solidFill>
              </a:rPr>
              <a:t>https://domain.net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609601" y="2177814"/>
            <a:ext cx="3505200" cy="2031557"/>
          </a:xfrm>
          <a:ln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82304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52416" y="1502833"/>
            <a:ext cx="4319588" cy="32173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  <p:pic>
        <p:nvPicPr>
          <p:cNvPr id="2" name="Picture 1" descr="laptop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00" y="2204527"/>
            <a:ext cx="3600000" cy="2057705"/>
          </a:xfrm>
          <a:prstGeom prst="rect">
            <a:avLst/>
          </a:prstGeom>
          <a:effectLst>
            <a:reflection stA="40000" endPos="5000" dir="5400000" sy="-100000" algn="bl" rotWithShape="0"/>
          </a:effectLst>
        </p:spPr>
      </p:pic>
      <p:sp>
        <p:nvSpPr>
          <p:cNvPr id="7" name="Content Placeholder 3"/>
          <p:cNvSpPr>
            <a:spLocks noGrp="1"/>
          </p:cNvSpPr>
          <p:nvPr>
            <p:ph sz="quarter" idx="19"/>
          </p:nvPr>
        </p:nvSpPr>
        <p:spPr>
          <a:xfrm>
            <a:off x="5334000" y="2316352"/>
            <a:ext cx="2772000" cy="1699148"/>
          </a:xfrm>
          <a:effectLst>
            <a:reflection stA="20000" endPos="10000" dir="5400000" sy="-100000" algn="bl" rotWithShape="0"/>
          </a:effectLst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495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067" y="910169"/>
            <a:ext cx="7901399" cy="423333"/>
          </a:xfr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458" y="1502834"/>
            <a:ext cx="2154756" cy="3217332"/>
          </a:xfrm>
          <a:prstGeom prst="rect">
            <a:avLst/>
          </a:prstGeom>
          <a:effectLst>
            <a:outerShdw blurRad="165100" dist="88900" dir="2880000" algn="tl" rotWithShape="0">
              <a:srgbClr val="000000">
                <a:alpha val="37000"/>
              </a:srgbClr>
            </a:outerShdw>
          </a:effectLst>
        </p:spPr>
      </p:pic>
      <p:sp>
        <p:nvSpPr>
          <p:cNvPr id="6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1999" y="1502833"/>
            <a:ext cx="5234400" cy="3217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9"/>
          </p:nvPr>
        </p:nvSpPr>
        <p:spPr>
          <a:xfrm>
            <a:off x="6308925" y="1822917"/>
            <a:ext cx="1950429" cy="2600000"/>
          </a:xfrm>
          <a:ln>
            <a:noFill/>
          </a:ln>
        </p:spPr>
        <p:txBody>
          <a:bodyPr/>
          <a:lstStyle/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447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067" y="910169"/>
            <a:ext cx="7901399" cy="423333"/>
          </a:xfr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32" y="1502834"/>
            <a:ext cx="1644625" cy="3217332"/>
          </a:xfrm>
          <a:prstGeom prst="rect">
            <a:avLst/>
          </a:prstGeom>
          <a:effectLst>
            <a:outerShdw blurRad="165100" dist="88900" dir="2880000" algn="tl" rotWithShape="0">
              <a:srgbClr val="000000">
                <a:alpha val="37000"/>
              </a:srgbClr>
            </a:outerShdw>
          </a:effectLst>
        </p:spPr>
      </p:pic>
      <p:sp>
        <p:nvSpPr>
          <p:cNvPr id="6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3657600" y="1502833"/>
            <a:ext cx="5234400" cy="3217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9"/>
          </p:nvPr>
        </p:nvSpPr>
        <p:spPr>
          <a:xfrm>
            <a:off x="1070362" y="1972033"/>
            <a:ext cx="1432956" cy="2317749"/>
          </a:xfrm>
          <a:ln>
            <a:noFill/>
          </a:ln>
        </p:spPr>
        <p:txBody>
          <a:bodyPr/>
          <a:lstStyle/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1053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732000" y="1502833"/>
            <a:ext cx="2160000" cy="32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52416" y="1502833"/>
            <a:ext cx="2159588" cy="32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85168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52418" y="1502833"/>
            <a:ext cx="8639588" cy="3217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9126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502833"/>
            <a:ext cx="4320000" cy="3217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52412" y="1502833"/>
            <a:ext cx="4320000" cy="3217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05719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 noChangeAspect="1"/>
          </p:cNvSpPr>
          <p:nvPr>
            <p:ph sz="quarter" idx="14" hasCustomPrompt="1"/>
          </p:nvPr>
        </p:nvSpPr>
        <p:spPr>
          <a:xfrm>
            <a:off x="6192000" y="1672169"/>
            <a:ext cx="2700000" cy="19153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6"/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286279" y="1672169"/>
            <a:ext cx="2700000" cy="19153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6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3239140" y="1672169"/>
            <a:ext cx="2700000" cy="19153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9" name="Content Placeholder 16"/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192000" y="3704171"/>
            <a:ext cx="2700000" cy="1100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6"/>
          <p:cNvSpPr>
            <a:spLocks noGrp="1" noChangeAspect="1"/>
          </p:cNvSpPr>
          <p:nvPr>
            <p:ph sz="quarter" idx="23" hasCustomPrompt="1"/>
          </p:nvPr>
        </p:nvSpPr>
        <p:spPr>
          <a:xfrm>
            <a:off x="286279" y="3704171"/>
            <a:ext cx="2700000" cy="1100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6"/>
          <p:cNvSpPr>
            <a:spLocks noGrp="1" noChangeAspect="1"/>
          </p:cNvSpPr>
          <p:nvPr>
            <p:ph sz="quarter" idx="24" hasCustomPrompt="1"/>
          </p:nvPr>
        </p:nvSpPr>
        <p:spPr>
          <a:xfrm>
            <a:off x="3239140" y="3704171"/>
            <a:ext cx="2700000" cy="1100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99239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71616" y="2010833"/>
            <a:ext cx="2159001" cy="2400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25430" y="2010833"/>
            <a:ext cx="2159001" cy="2400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9253" y="2010833"/>
            <a:ext cx="2159001" cy="2400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6" y="2010833"/>
            <a:ext cx="2159001" cy="2400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990623" y="1333500"/>
            <a:ext cx="7162799" cy="677333"/>
          </a:xfrm>
        </p:spPr>
        <p:txBody>
          <a:bodyPr lIns="134967" tIns="70182" rIns="134967" bIns="70182"/>
          <a:lstStyle>
            <a:lvl1pPr algn="ctr">
              <a:lnSpc>
                <a:spcPct val="120000"/>
              </a:lnSpc>
              <a:spcAft>
                <a:spcPts val="600"/>
              </a:spcAft>
              <a:defRPr/>
            </a:lvl1pPr>
            <a:lvl2pPr algn="ctr">
              <a:lnSpc>
                <a:spcPct val="120000"/>
              </a:lnSpc>
              <a:spcAft>
                <a:spcPts val="600"/>
              </a:spcAft>
              <a:defRPr/>
            </a:lvl2pPr>
            <a:lvl3pPr algn="ctr">
              <a:lnSpc>
                <a:spcPct val="120000"/>
              </a:lnSpc>
              <a:spcAft>
                <a:spcPts val="600"/>
              </a:spcAft>
              <a:defRPr/>
            </a:lvl3pPr>
            <a:lvl4pPr algn="ctr">
              <a:lnSpc>
                <a:spcPct val="120000"/>
              </a:lnSpc>
              <a:spcAft>
                <a:spcPts val="600"/>
              </a:spcAft>
              <a:defRPr/>
            </a:lvl4pPr>
            <a:lvl5pPr algn="ctr"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9516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3778500" y="1672172"/>
            <a:ext cx="1620000" cy="1608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97" y="1672172"/>
            <a:ext cx="1618723" cy="1608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2031749" y="1672172"/>
            <a:ext cx="1620000" cy="1608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5"/>
          </p:nvPr>
        </p:nvSpPr>
        <p:spPr>
          <a:xfrm>
            <a:off x="5525251" y="1672172"/>
            <a:ext cx="1620000" cy="1608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27"/>
          </p:nvPr>
        </p:nvSpPr>
        <p:spPr>
          <a:xfrm>
            <a:off x="7272000" y="1672172"/>
            <a:ext cx="1620000" cy="1608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85765" y="3250327"/>
            <a:ext cx="1618723" cy="53851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286297" y="3788857"/>
            <a:ext cx="1618723" cy="99718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2031237" y="3250327"/>
            <a:ext cx="1618723" cy="53851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31765" y="3788857"/>
            <a:ext cx="1618723" cy="99718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3779797" y="3250327"/>
            <a:ext cx="1618723" cy="53851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780325" y="3788857"/>
            <a:ext cx="1618723" cy="99718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25265" y="3250327"/>
            <a:ext cx="1618723" cy="53851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5525797" y="3788857"/>
            <a:ext cx="1618723" cy="99718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273297" y="3250327"/>
            <a:ext cx="1618723" cy="53851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273822" y="3788857"/>
            <a:ext cx="1618723" cy="99718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4604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3778500" y="1672169"/>
            <a:ext cx="1620000" cy="19153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97" y="1672169"/>
            <a:ext cx="1618723" cy="19153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2031749" y="1672169"/>
            <a:ext cx="1620000" cy="19153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9" name="Content Placeholder 16"/>
          <p:cNvSpPr>
            <a:spLocks noGrp="1"/>
          </p:cNvSpPr>
          <p:nvPr>
            <p:ph sz="quarter" idx="22"/>
          </p:nvPr>
        </p:nvSpPr>
        <p:spPr>
          <a:xfrm>
            <a:off x="3778500" y="3704171"/>
            <a:ext cx="1620000" cy="1100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16"/>
          <p:cNvSpPr>
            <a:spLocks noGrp="1"/>
          </p:cNvSpPr>
          <p:nvPr>
            <p:ph sz="quarter" idx="23"/>
          </p:nvPr>
        </p:nvSpPr>
        <p:spPr>
          <a:xfrm>
            <a:off x="286297" y="3704171"/>
            <a:ext cx="1618723" cy="1100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4"/>
          </p:nvPr>
        </p:nvSpPr>
        <p:spPr>
          <a:xfrm>
            <a:off x="2031749" y="3704171"/>
            <a:ext cx="1620000" cy="1100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5"/>
          </p:nvPr>
        </p:nvSpPr>
        <p:spPr>
          <a:xfrm>
            <a:off x="5525251" y="1672169"/>
            <a:ext cx="1620000" cy="19153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Content Placeholder 16"/>
          <p:cNvSpPr>
            <a:spLocks noGrp="1"/>
          </p:cNvSpPr>
          <p:nvPr>
            <p:ph sz="quarter" idx="26"/>
          </p:nvPr>
        </p:nvSpPr>
        <p:spPr>
          <a:xfrm>
            <a:off x="5525251" y="3704171"/>
            <a:ext cx="1620000" cy="1100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6"/>
          <p:cNvSpPr>
            <a:spLocks noGrp="1"/>
          </p:cNvSpPr>
          <p:nvPr>
            <p:ph sz="quarter" idx="27"/>
          </p:nvPr>
        </p:nvSpPr>
        <p:spPr>
          <a:xfrm>
            <a:off x="7272000" y="1672169"/>
            <a:ext cx="1620000" cy="191533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Content Placeholder 16"/>
          <p:cNvSpPr>
            <a:spLocks noGrp="1"/>
          </p:cNvSpPr>
          <p:nvPr>
            <p:ph sz="quarter" idx="28"/>
          </p:nvPr>
        </p:nvSpPr>
        <p:spPr>
          <a:xfrm>
            <a:off x="7272000" y="3704171"/>
            <a:ext cx="1620000" cy="1100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3282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3778500" y="1672172"/>
            <a:ext cx="1620000" cy="1608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97" y="1672172"/>
            <a:ext cx="1618723" cy="1608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2031749" y="1672172"/>
            <a:ext cx="1620000" cy="1608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5"/>
          </p:nvPr>
        </p:nvSpPr>
        <p:spPr>
          <a:xfrm>
            <a:off x="5525251" y="1672172"/>
            <a:ext cx="1620000" cy="1608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6"/>
          <p:cNvSpPr>
            <a:spLocks noGrp="1"/>
          </p:cNvSpPr>
          <p:nvPr>
            <p:ph sz="quarter" idx="27"/>
          </p:nvPr>
        </p:nvSpPr>
        <p:spPr>
          <a:xfrm>
            <a:off x="7272000" y="1672172"/>
            <a:ext cx="1620000" cy="16086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85765" y="3250327"/>
            <a:ext cx="1618723" cy="53851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286297" y="3788857"/>
            <a:ext cx="1618723" cy="99718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2031237" y="3250327"/>
            <a:ext cx="1618723" cy="53851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31765" y="3788857"/>
            <a:ext cx="1618723" cy="99718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3779797" y="3250327"/>
            <a:ext cx="1618723" cy="53851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780325" y="3788857"/>
            <a:ext cx="1618723" cy="99718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25265" y="3250327"/>
            <a:ext cx="1618723" cy="53851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5525797" y="3788857"/>
            <a:ext cx="1618723" cy="99718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273297" y="3250327"/>
            <a:ext cx="1618723" cy="53851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273822" y="3788857"/>
            <a:ext cx="1618723" cy="99718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62494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6192000" y="1672167"/>
            <a:ext cx="2700000" cy="160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79" y="1672167"/>
            <a:ext cx="2700000" cy="160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3239140" y="1672167"/>
            <a:ext cx="2700000" cy="160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85758" y="3250327"/>
            <a:ext cx="2700339" cy="53851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239147" y="3250327"/>
            <a:ext cx="2700339" cy="53851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6191672" y="3250327"/>
            <a:ext cx="2700339" cy="53851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286282" y="3788857"/>
            <a:ext cx="2700339" cy="99718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3239147" y="3788857"/>
            <a:ext cx="2700339" cy="99718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192203" y="3788857"/>
            <a:ext cx="2700339" cy="99718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48708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084000" y="1926167"/>
            <a:ext cx="3060000" cy="2794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0" y="1926167"/>
            <a:ext cx="3060000" cy="2794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3042000" y="1926167"/>
            <a:ext cx="3060000" cy="2794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25383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214559" y="1467583"/>
            <a:ext cx="2677467" cy="339607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62471" y="1467583"/>
            <a:ext cx="2695932" cy="339607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3250014" y="1467583"/>
            <a:ext cx="2673001" cy="339607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82208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10" name="Content Placeholder 16"/>
          <p:cNvSpPr>
            <a:spLocks noGrp="1" noChangeAspect="1"/>
          </p:cNvSpPr>
          <p:nvPr>
            <p:ph sz="quarter" idx="23" hasCustomPrompt="1"/>
          </p:nvPr>
        </p:nvSpPr>
        <p:spPr>
          <a:xfrm>
            <a:off x="3654000" y="1635000"/>
            <a:ext cx="1836000" cy="20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6"/>
          <p:cNvSpPr>
            <a:spLocks noGrp="1" noChangeAspect="1"/>
          </p:cNvSpPr>
          <p:nvPr>
            <p:ph sz="quarter" idx="24" hasCustomPrompt="1"/>
          </p:nvPr>
        </p:nvSpPr>
        <p:spPr>
          <a:xfrm>
            <a:off x="5481001" y="1635000"/>
            <a:ext cx="1836000" cy="20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6"/>
          <p:cNvSpPr>
            <a:spLocks noGrp="1" noChangeAspect="1"/>
          </p:cNvSpPr>
          <p:nvPr>
            <p:ph sz="quarter" idx="25" hasCustomPrompt="1"/>
          </p:nvPr>
        </p:nvSpPr>
        <p:spPr>
          <a:xfrm>
            <a:off x="7308000" y="1635000"/>
            <a:ext cx="1836000" cy="20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6"/>
          <p:cNvSpPr>
            <a:spLocks noGrp="1" noChangeAspect="1"/>
          </p:cNvSpPr>
          <p:nvPr>
            <p:ph sz="quarter" idx="28" hasCustomPrompt="1"/>
          </p:nvPr>
        </p:nvSpPr>
        <p:spPr>
          <a:xfrm>
            <a:off x="3654000" y="3675000"/>
            <a:ext cx="1836000" cy="20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16"/>
          <p:cNvSpPr>
            <a:spLocks noGrp="1" noChangeAspect="1"/>
          </p:cNvSpPr>
          <p:nvPr>
            <p:ph sz="quarter" idx="29" hasCustomPrompt="1"/>
          </p:nvPr>
        </p:nvSpPr>
        <p:spPr>
          <a:xfrm>
            <a:off x="5481001" y="3675000"/>
            <a:ext cx="1836000" cy="20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 noChangeAspect="1"/>
          </p:cNvSpPr>
          <p:nvPr>
            <p:ph sz="quarter" idx="30" hasCustomPrompt="1"/>
          </p:nvPr>
        </p:nvSpPr>
        <p:spPr>
          <a:xfrm>
            <a:off x="7308000" y="3675000"/>
            <a:ext cx="1836000" cy="20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-8468" y="1635000"/>
            <a:ext cx="3672000" cy="4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>
              <a:solidFill>
                <a:srgbClr val="415481"/>
              </a:solidFill>
              <a:latin typeface="Roboto Ligh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381003" y="2095500"/>
            <a:ext cx="2895600" cy="423333"/>
          </a:xfrm>
        </p:spPr>
        <p:txBody>
          <a:bodyPr/>
          <a:lstStyle>
            <a:lvl1pPr algn="ctr">
              <a:defRPr sz="1600">
                <a:solidFill>
                  <a:schemeClr val="bg2"/>
                </a:solidFill>
              </a:defRPr>
            </a:lvl1pPr>
            <a:lvl2pPr algn="ctr">
              <a:defRPr sz="1600">
                <a:solidFill>
                  <a:schemeClr val="bg2"/>
                </a:solidFill>
              </a:defRPr>
            </a:lvl2pPr>
            <a:lvl3pPr algn="ctr">
              <a:defRPr sz="1600">
                <a:solidFill>
                  <a:schemeClr val="bg2"/>
                </a:solidFill>
              </a:defRPr>
            </a:lvl3pPr>
            <a:lvl4pPr algn="ctr">
              <a:defRPr sz="1600">
                <a:solidFill>
                  <a:schemeClr val="bg2"/>
                </a:solidFill>
              </a:defRPr>
            </a:lvl4pPr>
            <a:lvl5pPr algn="ctr"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x-none"/>
              <a:t>Click to edit Master</a:t>
            </a:r>
            <a:endParaRPr lang="en-US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81003" y="3691469"/>
            <a:ext cx="2895600" cy="423333"/>
          </a:xfr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  <a:lvl2pPr algn="ctr">
              <a:defRPr sz="1600">
                <a:solidFill>
                  <a:schemeClr val="bg2"/>
                </a:solidFill>
              </a:defRPr>
            </a:lvl2pPr>
            <a:lvl3pPr algn="ctr">
              <a:defRPr sz="1600">
                <a:solidFill>
                  <a:schemeClr val="bg2"/>
                </a:solidFill>
              </a:defRPr>
            </a:lvl3pPr>
            <a:lvl4pPr algn="ctr">
              <a:defRPr sz="1600">
                <a:solidFill>
                  <a:schemeClr val="bg2"/>
                </a:solidFill>
              </a:defRPr>
            </a:lvl4pPr>
            <a:lvl5pPr algn="ctr"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x-none"/>
              <a:t>Click to edit Master</a:t>
            </a:r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81003" y="4114824"/>
            <a:ext cx="2895600" cy="1113370"/>
          </a:xfrm>
        </p:spPr>
        <p:txBody>
          <a:bodyPr/>
          <a:lstStyle>
            <a:lvl1pPr algn="ctr">
              <a:lnSpc>
                <a:spcPct val="120000"/>
              </a:lnSpc>
              <a:defRPr sz="1000">
                <a:solidFill>
                  <a:schemeClr val="bg2"/>
                </a:solidFill>
              </a:defRPr>
            </a:lvl1pPr>
            <a:lvl2pPr algn="ctr">
              <a:defRPr sz="1600">
                <a:solidFill>
                  <a:schemeClr val="bg2"/>
                </a:solidFill>
              </a:defRPr>
            </a:lvl2pPr>
            <a:lvl3pPr algn="ctr">
              <a:defRPr sz="1600">
                <a:solidFill>
                  <a:schemeClr val="bg2"/>
                </a:solidFill>
              </a:defRPr>
            </a:lvl3pPr>
            <a:lvl4pPr algn="ctr">
              <a:defRPr sz="1600">
                <a:solidFill>
                  <a:schemeClr val="bg2"/>
                </a:solidFill>
              </a:defRPr>
            </a:lvl4pPr>
            <a:lvl5pPr algn="ctr"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x-none"/>
              <a:t>Click to edit Master</a:t>
            </a:r>
            <a:endParaRPr 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34"/>
          </p:nvPr>
        </p:nvSpPr>
        <p:spPr>
          <a:xfrm>
            <a:off x="1420815" y="2658187"/>
            <a:ext cx="788988" cy="876651"/>
          </a:xfrm>
        </p:spPr>
        <p:txBody>
          <a:bodyPr/>
          <a:lstStyle/>
          <a:p>
            <a:pPr lvl="0"/>
            <a:r>
              <a:rPr lang="x-none"/>
              <a:t>Click to edit</a:t>
            </a:r>
            <a:endParaRPr lang="en-US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4310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10" name="Content Placeholder 16"/>
          <p:cNvSpPr>
            <a:spLocks noGrp="1" noChangeAspect="1"/>
          </p:cNvSpPr>
          <p:nvPr>
            <p:ph sz="quarter" idx="23" hasCustomPrompt="1"/>
          </p:nvPr>
        </p:nvSpPr>
        <p:spPr>
          <a:xfrm>
            <a:off x="3654000" y="1635000"/>
            <a:ext cx="1836000" cy="20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6"/>
          <p:cNvSpPr>
            <a:spLocks noGrp="1" noChangeAspect="1"/>
          </p:cNvSpPr>
          <p:nvPr>
            <p:ph sz="quarter" idx="24" hasCustomPrompt="1"/>
          </p:nvPr>
        </p:nvSpPr>
        <p:spPr>
          <a:xfrm>
            <a:off x="5481001" y="1635000"/>
            <a:ext cx="1836000" cy="20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6"/>
          <p:cNvSpPr>
            <a:spLocks noGrp="1" noChangeAspect="1"/>
          </p:cNvSpPr>
          <p:nvPr>
            <p:ph sz="quarter" idx="25" hasCustomPrompt="1"/>
          </p:nvPr>
        </p:nvSpPr>
        <p:spPr>
          <a:xfrm>
            <a:off x="7308000" y="1635000"/>
            <a:ext cx="1836000" cy="20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6"/>
          <p:cNvSpPr>
            <a:spLocks noGrp="1" noChangeAspect="1"/>
          </p:cNvSpPr>
          <p:nvPr>
            <p:ph sz="quarter" idx="28" hasCustomPrompt="1"/>
          </p:nvPr>
        </p:nvSpPr>
        <p:spPr>
          <a:xfrm>
            <a:off x="3654000" y="3675000"/>
            <a:ext cx="1836000" cy="20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16"/>
          <p:cNvSpPr>
            <a:spLocks noGrp="1" noChangeAspect="1"/>
          </p:cNvSpPr>
          <p:nvPr>
            <p:ph sz="quarter" idx="29" hasCustomPrompt="1"/>
          </p:nvPr>
        </p:nvSpPr>
        <p:spPr>
          <a:xfrm>
            <a:off x="5481001" y="3675000"/>
            <a:ext cx="1836000" cy="20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 noChangeAspect="1"/>
          </p:cNvSpPr>
          <p:nvPr>
            <p:ph sz="quarter" idx="30" hasCustomPrompt="1"/>
          </p:nvPr>
        </p:nvSpPr>
        <p:spPr>
          <a:xfrm>
            <a:off x="7308000" y="3675000"/>
            <a:ext cx="1836000" cy="20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6"/>
          <p:cNvSpPr>
            <a:spLocks noGrp="1" noChangeAspect="1"/>
          </p:cNvSpPr>
          <p:nvPr>
            <p:ph sz="quarter" idx="31" hasCustomPrompt="1"/>
          </p:nvPr>
        </p:nvSpPr>
        <p:spPr>
          <a:xfrm>
            <a:off x="-8999" y="1635000"/>
            <a:ext cx="1836000" cy="20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16"/>
          <p:cNvSpPr>
            <a:spLocks noGrp="1" noChangeAspect="1"/>
          </p:cNvSpPr>
          <p:nvPr>
            <p:ph sz="quarter" idx="32" hasCustomPrompt="1"/>
          </p:nvPr>
        </p:nvSpPr>
        <p:spPr>
          <a:xfrm>
            <a:off x="1818000" y="1635000"/>
            <a:ext cx="1836000" cy="20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16"/>
          <p:cNvSpPr>
            <a:spLocks noGrp="1" noChangeAspect="1"/>
          </p:cNvSpPr>
          <p:nvPr>
            <p:ph sz="quarter" idx="33" hasCustomPrompt="1"/>
          </p:nvPr>
        </p:nvSpPr>
        <p:spPr>
          <a:xfrm>
            <a:off x="-8999" y="3675000"/>
            <a:ext cx="1836000" cy="20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16"/>
          <p:cNvSpPr>
            <a:spLocks noGrp="1" noChangeAspect="1"/>
          </p:cNvSpPr>
          <p:nvPr>
            <p:ph sz="quarter" idx="34" hasCustomPrompt="1"/>
          </p:nvPr>
        </p:nvSpPr>
        <p:spPr>
          <a:xfrm>
            <a:off x="1818000" y="3675000"/>
            <a:ext cx="1836000" cy="204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0835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2000" y="1502833"/>
            <a:ext cx="8640000" cy="3217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3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30000"/>
              </a:lnSpc>
              <a:spcBef>
                <a:spcPts val="0"/>
              </a:spcBef>
              <a:buFont typeface="Arial"/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2602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2591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6"/>
          <p:cNvSpPr>
            <a:spLocks noGrp="1"/>
          </p:cNvSpPr>
          <p:nvPr>
            <p:ph sz="quarter" idx="11"/>
          </p:nvPr>
        </p:nvSpPr>
        <p:spPr>
          <a:xfrm>
            <a:off x="1836000" y="0"/>
            <a:ext cx="1836000" cy="2857500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47" indent="0">
              <a:buNone/>
              <a:defRPr sz="1000">
                <a:latin typeface="Roboto Light"/>
                <a:cs typeface="Roboto Light"/>
              </a:defRPr>
            </a:lvl2pPr>
            <a:lvl3pPr marL="913911" indent="0">
              <a:buNone/>
              <a:defRPr sz="1000">
                <a:latin typeface="Roboto Light"/>
                <a:cs typeface="Roboto Light"/>
              </a:defRPr>
            </a:lvl3pPr>
            <a:lvl4pPr marL="1370867" indent="0">
              <a:buNone/>
              <a:defRPr sz="1000">
                <a:latin typeface="Roboto Light"/>
                <a:cs typeface="Roboto Light"/>
              </a:defRPr>
            </a:lvl4pPr>
            <a:lvl5pPr marL="1827821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2"/>
          </p:nvPr>
        </p:nvSpPr>
        <p:spPr>
          <a:xfrm>
            <a:off x="3672000" y="2857500"/>
            <a:ext cx="1836000" cy="2857500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47" indent="0">
              <a:buNone/>
              <a:defRPr sz="1000">
                <a:latin typeface="Roboto Light"/>
                <a:cs typeface="Roboto Light"/>
              </a:defRPr>
            </a:lvl2pPr>
            <a:lvl3pPr marL="913911" indent="0">
              <a:buNone/>
              <a:defRPr sz="1000">
                <a:latin typeface="Roboto Light"/>
                <a:cs typeface="Roboto Light"/>
              </a:defRPr>
            </a:lvl3pPr>
            <a:lvl4pPr marL="1370867" indent="0">
              <a:buNone/>
              <a:defRPr sz="1000">
                <a:latin typeface="Roboto Light"/>
                <a:cs typeface="Roboto Light"/>
              </a:defRPr>
            </a:lvl4pPr>
            <a:lvl5pPr marL="1827821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3"/>
          </p:nvPr>
        </p:nvSpPr>
        <p:spPr>
          <a:xfrm>
            <a:off x="5508000" y="2857500"/>
            <a:ext cx="1836000" cy="1439333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47" indent="0">
              <a:buNone/>
              <a:defRPr sz="1000">
                <a:latin typeface="Roboto Light"/>
                <a:cs typeface="Roboto Light"/>
              </a:defRPr>
            </a:lvl2pPr>
            <a:lvl3pPr marL="913911" indent="0">
              <a:buNone/>
              <a:defRPr sz="1000">
                <a:latin typeface="Roboto Light"/>
                <a:cs typeface="Roboto Light"/>
              </a:defRPr>
            </a:lvl3pPr>
            <a:lvl4pPr marL="1370867" indent="0">
              <a:buNone/>
              <a:defRPr sz="1000">
                <a:latin typeface="Roboto Light"/>
                <a:cs typeface="Roboto Light"/>
              </a:defRPr>
            </a:lvl4pPr>
            <a:lvl5pPr marL="1827821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14"/>
          </p:nvPr>
        </p:nvSpPr>
        <p:spPr>
          <a:xfrm>
            <a:off x="7344000" y="0"/>
            <a:ext cx="1836000" cy="2857500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47" indent="0">
              <a:buNone/>
              <a:defRPr sz="1000">
                <a:latin typeface="Roboto Light"/>
                <a:cs typeface="Roboto Light"/>
              </a:defRPr>
            </a:lvl2pPr>
            <a:lvl3pPr marL="913911" indent="0">
              <a:buNone/>
              <a:defRPr sz="1000">
                <a:latin typeface="Roboto Light"/>
                <a:cs typeface="Roboto Light"/>
              </a:defRPr>
            </a:lvl3pPr>
            <a:lvl4pPr marL="1370867" indent="0">
              <a:buNone/>
              <a:defRPr sz="1000">
                <a:latin typeface="Roboto Light"/>
                <a:cs typeface="Roboto Light"/>
              </a:defRPr>
            </a:lvl4pPr>
            <a:lvl5pPr marL="1827821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6" name="Content Placeholder 6"/>
          <p:cNvSpPr>
            <a:spLocks noGrp="1"/>
          </p:cNvSpPr>
          <p:nvPr>
            <p:ph sz="quarter" idx="15"/>
          </p:nvPr>
        </p:nvSpPr>
        <p:spPr>
          <a:xfrm>
            <a:off x="0" y="2857500"/>
            <a:ext cx="3672000" cy="2857500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47" indent="0">
              <a:buNone/>
              <a:defRPr sz="1000">
                <a:latin typeface="Roboto Light"/>
                <a:cs typeface="Roboto Light"/>
              </a:defRPr>
            </a:lvl2pPr>
            <a:lvl3pPr marL="913911" indent="0">
              <a:buNone/>
              <a:defRPr sz="1000">
                <a:latin typeface="Roboto Light"/>
                <a:cs typeface="Roboto Light"/>
              </a:defRPr>
            </a:lvl3pPr>
            <a:lvl4pPr marL="1370867" indent="0">
              <a:buNone/>
              <a:defRPr sz="1000">
                <a:latin typeface="Roboto Light"/>
                <a:cs typeface="Roboto Light"/>
              </a:defRPr>
            </a:lvl4pPr>
            <a:lvl5pPr marL="1827821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17"/>
          </p:nvPr>
        </p:nvSpPr>
        <p:spPr>
          <a:xfrm>
            <a:off x="7344000" y="2857500"/>
            <a:ext cx="1836000" cy="2857500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47" indent="0">
              <a:buNone/>
              <a:defRPr sz="1000">
                <a:latin typeface="Roboto Light"/>
                <a:cs typeface="Roboto Light"/>
              </a:defRPr>
            </a:lvl2pPr>
            <a:lvl3pPr marL="913911" indent="0">
              <a:buNone/>
              <a:defRPr sz="1000">
                <a:latin typeface="Roboto Light"/>
                <a:cs typeface="Roboto Light"/>
              </a:defRPr>
            </a:lvl3pPr>
            <a:lvl4pPr marL="1370867" indent="0">
              <a:buNone/>
              <a:defRPr sz="1000">
                <a:latin typeface="Roboto Light"/>
                <a:cs typeface="Roboto Light"/>
              </a:defRPr>
            </a:lvl4pPr>
            <a:lvl5pPr marL="1827821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8"/>
          </p:nvPr>
        </p:nvSpPr>
        <p:spPr>
          <a:xfrm>
            <a:off x="5508000" y="4296839"/>
            <a:ext cx="1836000" cy="1439333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47" indent="0">
              <a:buNone/>
              <a:defRPr sz="1000">
                <a:latin typeface="Roboto Light"/>
                <a:cs typeface="Roboto Light"/>
              </a:defRPr>
            </a:lvl2pPr>
            <a:lvl3pPr marL="913911" indent="0">
              <a:buNone/>
              <a:defRPr sz="1000">
                <a:latin typeface="Roboto Light"/>
                <a:cs typeface="Roboto Light"/>
              </a:defRPr>
            </a:lvl3pPr>
            <a:lvl4pPr marL="1370867" indent="0">
              <a:buNone/>
              <a:defRPr sz="1000">
                <a:latin typeface="Roboto Light"/>
                <a:cs typeface="Roboto Light"/>
              </a:defRPr>
            </a:lvl4pPr>
            <a:lvl5pPr marL="1827821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22" name="Content Placeholder 6"/>
          <p:cNvSpPr>
            <a:spLocks noGrp="1"/>
          </p:cNvSpPr>
          <p:nvPr>
            <p:ph sz="quarter" idx="19"/>
          </p:nvPr>
        </p:nvSpPr>
        <p:spPr>
          <a:xfrm>
            <a:off x="0" y="1418169"/>
            <a:ext cx="1836000" cy="1439333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47" indent="0">
              <a:buNone/>
              <a:defRPr sz="1000">
                <a:latin typeface="Roboto Light"/>
                <a:cs typeface="Roboto Light"/>
              </a:defRPr>
            </a:lvl2pPr>
            <a:lvl3pPr marL="913911" indent="0">
              <a:buNone/>
              <a:defRPr sz="1000">
                <a:latin typeface="Roboto Light"/>
                <a:cs typeface="Roboto Light"/>
              </a:defRPr>
            </a:lvl3pPr>
            <a:lvl4pPr marL="1370867" indent="0">
              <a:buNone/>
              <a:defRPr sz="1000">
                <a:latin typeface="Roboto Light"/>
                <a:cs typeface="Roboto Light"/>
              </a:defRPr>
            </a:lvl4pPr>
            <a:lvl5pPr marL="1827821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20"/>
          </p:nvPr>
        </p:nvSpPr>
        <p:spPr>
          <a:xfrm>
            <a:off x="0" y="-23519"/>
            <a:ext cx="1836000" cy="1439333"/>
          </a:xfrm>
          <a:prstGeom prst="rect">
            <a:avLst/>
          </a:prstGeom>
        </p:spPr>
        <p:txBody>
          <a:bodyPr lIns="68564" tIns="34281" rIns="68564" bIns="34281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47" indent="0">
              <a:buNone/>
              <a:defRPr sz="1000">
                <a:latin typeface="Roboto Light"/>
                <a:cs typeface="Roboto Light"/>
              </a:defRPr>
            </a:lvl2pPr>
            <a:lvl3pPr marL="913911" indent="0">
              <a:buNone/>
              <a:defRPr sz="1000">
                <a:latin typeface="Roboto Light"/>
                <a:cs typeface="Roboto Light"/>
              </a:defRPr>
            </a:lvl3pPr>
            <a:lvl4pPr marL="1370867" indent="0">
              <a:buNone/>
              <a:defRPr sz="1000">
                <a:latin typeface="Roboto Light"/>
                <a:cs typeface="Roboto Light"/>
              </a:defRPr>
            </a:lvl4pPr>
            <a:lvl5pPr marL="1827821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3962439" y="1418172"/>
            <a:ext cx="3124201" cy="1100667"/>
          </a:xfrm>
          <a:prstGeom prst="rect">
            <a:avLst/>
          </a:prstGeom>
        </p:spPr>
        <p:txBody>
          <a:bodyPr vert="horz" lIns="68564" tIns="34281" rIns="68564" bIns="34281"/>
          <a:lstStyle>
            <a:lvl1pPr>
              <a:lnSpc>
                <a:spcPct val="12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accent3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accent3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accent3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8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/>
          </p:nvPr>
        </p:nvSpPr>
        <p:spPr>
          <a:xfrm>
            <a:off x="6192000" y="1672167"/>
            <a:ext cx="2700000" cy="160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/>
          </p:nvPr>
        </p:nvSpPr>
        <p:spPr>
          <a:xfrm>
            <a:off x="286279" y="1672167"/>
            <a:ext cx="2700000" cy="160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/>
          </p:nvPr>
        </p:nvSpPr>
        <p:spPr>
          <a:xfrm>
            <a:off x="3239140" y="1672167"/>
            <a:ext cx="2700000" cy="160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285758" y="3250316"/>
            <a:ext cx="2700339" cy="60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239147" y="3250316"/>
            <a:ext cx="2700339" cy="60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6191672" y="3250316"/>
            <a:ext cx="2700339" cy="60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80979" tIns="161960" rIns="80979" bIns="0"/>
          <a:lstStyle>
            <a:lvl1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1pPr>
            <a:lvl2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2pPr>
            <a:lvl3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3pPr>
            <a:lvl4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4pPr>
            <a:lvl5pPr algn="ctr">
              <a:defRPr sz="1200">
                <a:ln>
                  <a:noFill/>
                </a:ln>
                <a:solidFill>
                  <a:schemeClr val="accent2"/>
                </a:solidFill>
                <a:latin typeface="+mj-lt"/>
                <a:cs typeface="Roboto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286282" y="3788857"/>
            <a:ext cx="2700339" cy="99718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3239147" y="3788857"/>
            <a:ext cx="2700339" cy="99718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192203" y="3788857"/>
            <a:ext cx="2700339" cy="99718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61960" tIns="53987" rIns="161960" bIns="161960"/>
          <a:lstStyle>
            <a:lvl1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algn="ctr">
              <a:lnSpc>
                <a:spcPct val="120000"/>
              </a:lnSpc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DFD7906-2E17-CDBD-9D2B-B052E40C0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chemeClr val="accent3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www.alessandri.legal</a:t>
            </a:r>
          </a:p>
        </p:txBody>
      </p:sp>
    </p:spTree>
    <p:extLst>
      <p:ext uri="{BB962C8B-B14F-4D97-AF65-F5344CB8AC3E}">
        <p14:creationId xmlns:p14="http://schemas.microsoft.com/office/powerpoint/2010/main" val="26037073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7"/>
          </p:nvPr>
        </p:nvSpPr>
        <p:spPr>
          <a:xfrm>
            <a:off x="4572000" y="0"/>
            <a:ext cx="4572000" cy="5715000"/>
          </a:xfrm>
          <a:prstGeom prst="rect">
            <a:avLst/>
          </a:prstGeom>
          <a:noFill/>
          <a:effectLst/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252416" y="1502833"/>
            <a:ext cx="4319588" cy="3217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1pPr>
            <a:lvl2pPr marL="45694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2pPr>
            <a:lvl3pPr marL="91391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3pPr>
            <a:lvl4pPr marL="137086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4pPr>
            <a:lvl5pPr marL="182782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ifth level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</p:spTree>
    <p:extLst>
      <p:ext uri="{BB962C8B-B14F-4D97-AF65-F5344CB8AC3E}">
        <p14:creationId xmlns:p14="http://schemas.microsoft.com/office/powerpoint/2010/main" val="977254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 userDrawn="1"/>
        </p:nvSpPr>
        <p:spPr>
          <a:xfrm rot="20627121" flipV="1">
            <a:off x="-883459" y="-1164601"/>
            <a:ext cx="9679995" cy="10755550"/>
          </a:xfrm>
          <a:prstGeom prst="rt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252412" y="1502833"/>
            <a:ext cx="3960000" cy="592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1pPr>
            <a:lvl2pPr marL="45694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2pPr>
            <a:lvl3pPr marL="91391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3pPr>
            <a:lvl4pPr marL="137086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4pPr>
            <a:lvl5pPr marL="182782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52412" y="2095502"/>
            <a:ext cx="3600000" cy="592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1pPr>
            <a:lvl2pPr marL="45694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2pPr>
            <a:lvl3pPr marL="91391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3pPr>
            <a:lvl4pPr marL="137086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4pPr>
            <a:lvl5pPr marL="182782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252439" y="2688172"/>
            <a:ext cx="3239999" cy="592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1pPr>
            <a:lvl2pPr marL="45694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2pPr>
            <a:lvl3pPr marL="91391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3pPr>
            <a:lvl4pPr marL="137086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4pPr>
            <a:lvl5pPr marL="182782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252450" y="3280833"/>
            <a:ext cx="2871787" cy="592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1pPr>
            <a:lvl2pPr marL="45694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2pPr>
            <a:lvl3pPr marL="91391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3pPr>
            <a:lvl4pPr marL="137086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4pPr>
            <a:lvl5pPr marL="182782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52418" y="3873502"/>
            <a:ext cx="2490788" cy="592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1pPr>
            <a:lvl2pPr marL="45694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2pPr>
            <a:lvl3pPr marL="91391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3pPr>
            <a:lvl4pPr marL="1370867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4pPr>
            <a:lvl5pPr marL="1827821" indent="0" algn="l">
              <a:lnSpc>
                <a:spcPct val="120000"/>
              </a:lnSpc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</p:spTree>
    <p:extLst>
      <p:ext uri="{BB962C8B-B14F-4D97-AF65-F5344CB8AC3E}">
        <p14:creationId xmlns:p14="http://schemas.microsoft.com/office/powerpoint/2010/main" val="2855594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502833"/>
            <a:ext cx="4320000" cy="3217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2469" y="910169"/>
            <a:ext cx="7900987" cy="423333"/>
          </a:xfr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52200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971838" y="1502833"/>
            <a:ext cx="5920201" cy="3217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2469" y="910169"/>
            <a:ext cx="7900987" cy="423333"/>
          </a:xfr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52465" y="1502833"/>
            <a:ext cx="2719387" cy="321733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98815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2474" y="1502833"/>
            <a:ext cx="5920201" cy="3217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2469" y="910169"/>
            <a:ext cx="7900987" cy="423333"/>
          </a:xfr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>
          <a:xfrm>
            <a:off x="4572000" y="4910857"/>
            <a:ext cx="4320000" cy="481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72666" y="1502833"/>
            <a:ext cx="2719387" cy="321733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76088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2000" y="1502833"/>
            <a:ext cx="4320000" cy="3217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A73C00F-CDD1-5962-9AD9-2F7324437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chemeClr val="accent3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www.alessandri.legal</a:t>
            </a:r>
          </a:p>
        </p:txBody>
      </p:sp>
    </p:spTree>
    <p:extLst>
      <p:ext uri="{BB962C8B-B14F-4D97-AF65-F5344CB8AC3E}">
        <p14:creationId xmlns:p14="http://schemas.microsoft.com/office/powerpoint/2010/main" val="1336748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52416" y="1502833"/>
            <a:ext cx="4319588" cy="321733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9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502833"/>
            <a:ext cx="4320000" cy="3217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68E991-AD0D-77E0-BC17-41865D9FA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chemeClr val="accent3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www.alessandri.legal</a:t>
            </a:r>
          </a:p>
        </p:txBody>
      </p:sp>
    </p:spTree>
    <p:extLst>
      <p:ext uri="{BB962C8B-B14F-4D97-AF65-F5344CB8AC3E}">
        <p14:creationId xmlns:p14="http://schemas.microsoft.com/office/powerpoint/2010/main" val="2454108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2000" y="1502833"/>
            <a:ext cx="8640000" cy="3217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Bef>
                <a:spcPts val="0"/>
              </a:spcBef>
              <a:buFont typeface="Arial"/>
              <a:buNone/>
              <a:defRPr sz="1000" b="0" i="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60F93D-BCB5-8950-11F0-49221B7DE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chemeClr val="accent3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www.alessandri.legal</a:t>
            </a:r>
          </a:p>
        </p:txBody>
      </p:sp>
    </p:spTree>
    <p:extLst>
      <p:ext uri="{BB962C8B-B14F-4D97-AF65-F5344CB8AC3E}">
        <p14:creationId xmlns:p14="http://schemas.microsoft.com/office/powerpoint/2010/main" val="462318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910811"/>
            <a:ext cx="9144000" cy="82536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>
              <a:ln>
                <a:noFill/>
              </a:ln>
              <a:solidFill>
                <a:schemeClr val="bg2"/>
              </a:solidFill>
              <a:latin typeface="Roboto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52443" y="1502833"/>
            <a:ext cx="8639175" cy="287866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5268514"/>
            <a:ext cx="720000" cy="124310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48A210D-5620-635D-6FD8-803E1F288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chemeClr val="accent3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www.alessandri.legal</a:t>
            </a:r>
          </a:p>
        </p:txBody>
      </p:sp>
    </p:spTree>
    <p:extLst>
      <p:ext uri="{BB962C8B-B14F-4D97-AF65-F5344CB8AC3E}">
        <p14:creationId xmlns:p14="http://schemas.microsoft.com/office/powerpoint/2010/main" val="4394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3309801" y="910167"/>
            <a:ext cx="2520000" cy="175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828800" y="3684773"/>
            <a:ext cx="5486400" cy="950738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9" name="Title Placeholder 2"/>
          <p:cNvSpPr>
            <a:spLocks noGrp="1"/>
          </p:cNvSpPr>
          <p:nvPr>
            <p:ph type="title"/>
          </p:nvPr>
        </p:nvSpPr>
        <p:spPr>
          <a:xfrm>
            <a:off x="1828811" y="3106229"/>
            <a:ext cx="5486403" cy="578557"/>
          </a:xfrm>
          <a:prstGeom prst="rect">
            <a:avLst/>
          </a:prstGeom>
        </p:spPr>
        <p:txBody>
          <a:bodyPr vert="horz" lIns="68564" tIns="34281" rIns="68564" bIns="34281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>
          <a:xfrm>
            <a:off x="1828811" y="4720214"/>
            <a:ext cx="5486403" cy="30515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www.alessandri.legal</a:t>
            </a:r>
          </a:p>
        </p:txBody>
      </p:sp>
    </p:spTree>
    <p:extLst>
      <p:ext uri="{BB962C8B-B14F-4D97-AF65-F5344CB8AC3E}">
        <p14:creationId xmlns:p14="http://schemas.microsoft.com/office/powerpoint/2010/main" val="407125217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214559" y="1467583"/>
            <a:ext cx="2677467" cy="339607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262471" y="1467583"/>
            <a:ext cx="2695932" cy="339607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3250014" y="1467583"/>
            <a:ext cx="2673001" cy="339607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ln>
                  <a:noFill/>
                </a:ln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58529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7"/>
          </p:nvPr>
        </p:nvSpPr>
        <p:spPr>
          <a:xfrm>
            <a:off x="44" y="0"/>
            <a:ext cx="6172201" cy="5715000"/>
          </a:xfrm>
          <a:prstGeom prst="rect">
            <a:avLst/>
          </a:prstGeom>
          <a:solidFill>
            <a:schemeClr val="tx2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400800" y="2603502"/>
            <a:ext cx="2491200" cy="2116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000" cap="none">
                <a:solidFill>
                  <a:schemeClr val="bg2"/>
                </a:solidFill>
                <a:latin typeface="Roboto Light"/>
                <a:cs typeface="Roboto Light"/>
              </a:defRPr>
            </a:lvl1pPr>
            <a:lvl2pPr marL="456947" indent="0" algn="ctr">
              <a:lnSpc>
                <a:spcPct val="120000"/>
              </a:lnSpc>
              <a:buNone/>
              <a:defRPr sz="1000" cap="none">
                <a:solidFill>
                  <a:schemeClr val="bg2"/>
                </a:solidFill>
                <a:latin typeface="Roboto Light"/>
                <a:cs typeface="Roboto Light"/>
              </a:defRPr>
            </a:lvl2pPr>
            <a:lvl3pPr marL="913911" indent="0" algn="ctr">
              <a:lnSpc>
                <a:spcPct val="120000"/>
              </a:lnSpc>
              <a:buNone/>
              <a:defRPr sz="1000" cap="none">
                <a:solidFill>
                  <a:schemeClr val="bg2"/>
                </a:solidFill>
                <a:latin typeface="Roboto Light"/>
                <a:cs typeface="Roboto Light"/>
              </a:defRPr>
            </a:lvl3pPr>
            <a:lvl4pPr marL="1370867" indent="0" algn="ctr">
              <a:lnSpc>
                <a:spcPct val="120000"/>
              </a:lnSpc>
              <a:buNone/>
              <a:defRPr sz="1000" cap="none">
                <a:solidFill>
                  <a:schemeClr val="bg2"/>
                </a:solidFill>
                <a:latin typeface="Roboto Light"/>
                <a:cs typeface="Roboto Light"/>
              </a:defRPr>
            </a:lvl4pPr>
            <a:lvl5pPr marL="1827821" indent="0" algn="ctr">
              <a:lnSpc>
                <a:spcPct val="120000"/>
              </a:lnSpc>
              <a:buNone/>
              <a:defRPr sz="1000" cap="none">
                <a:solidFill>
                  <a:schemeClr val="bg2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ifth level</a:t>
            </a:r>
            <a:endParaRPr lang="en-US"/>
          </a:p>
        </p:txBody>
      </p:sp>
      <p:sp>
        <p:nvSpPr>
          <p:cNvPr id="18" name="Title Placeholder 2"/>
          <p:cNvSpPr>
            <a:spLocks noGrp="1"/>
          </p:cNvSpPr>
          <p:nvPr>
            <p:ph type="title"/>
          </p:nvPr>
        </p:nvSpPr>
        <p:spPr>
          <a:xfrm>
            <a:off x="6400800" y="2193144"/>
            <a:ext cx="2491200" cy="325734"/>
          </a:xfrm>
          <a:prstGeom prst="rect">
            <a:avLst/>
          </a:prstGeom>
        </p:spPr>
        <p:txBody>
          <a:bodyPr vert="horz" lIns="68564" tIns="34281" rIns="68564" bIns="34281" rtlCol="0" anchor="ctr">
            <a:normAutofit/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6934201" y="825500"/>
            <a:ext cx="1440000" cy="10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cap="none">
                <a:solidFill>
                  <a:srgbClr val="FFFFFF"/>
                </a:solidFill>
                <a:latin typeface="Roboto Light"/>
                <a:cs typeface="Roboto Light"/>
              </a:defRPr>
            </a:lvl1pPr>
          </a:lstStyle>
          <a:p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420A07-2C1A-2C15-3AC0-1E10BBD8F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00800" y="5228194"/>
            <a:ext cx="2491200" cy="164630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chemeClr val="accent3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www.alessandri.legal</a:t>
            </a:r>
          </a:p>
        </p:txBody>
      </p:sp>
    </p:spTree>
    <p:extLst>
      <p:ext uri="{BB962C8B-B14F-4D97-AF65-F5344CB8AC3E}">
        <p14:creationId xmlns:p14="http://schemas.microsoft.com/office/powerpoint/2010/main" val="361466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9" name="Title Placeholder 2"/>
          <p:cNvSpPr>
            <a:spLocks noGrp="1"/>
          </p:cNvSpPr>
          <p:nvPr>
            <p:ph type="title"/>
          </p:nvPr>
        </p:nvSpPr>
        <p:spPr>
          <a:xfrm>
            <a:off x="1828811" y="3021567"/>
            <a:ext cx="5486403" cy="578557"/>
          </a:xfrm>
          <a:prstGeom prst="rect">
            <a:avLst/>
          </a:prstGeom>
        </p:spPr>
        <p:txBody>
          <a:bodyPr vert="horz" lIns="68564" tIns="34281" rIns="68564" bIns="34281" rtlCol="0" anchor="ctr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quarter" idx="17"/>
          </p:nvPr>
        </p:nvSpPr>
        <p:spPr>
          <a:xfrm>
            <a:off x="3492000" y="1521538"/>
            <a:ext cx="2160000" cy="150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7511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 userDrawn="1"/>
        </p:nvSpPr>
        <p:spPr>
          <a:xfrm rot="20627121" flipV="1">
            <a:off x="-1508014" y="-1612074"/>
            <a:ext cx="9679995" cy="10755550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2113249"/>
            <a:ext cx="2590800" cy="952500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838201" y="863249"/>
            <a:ext cx="1800000" cy="125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cap="none">
                <a:solidFill>
                  <a:srgbClr val="FFFFFF"/>
                </a:solidFill>
                <a:latin typeface="Roboto Light"/>
                <a:cs typeface="Robo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8173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 userDrawn="1"/>
        </p:nvSpPr>
        <p:spPr>
          <a:xfrm rot="20627121" flipV="1">
            <a:off x="-1508014" y="-1612074"/>
            <a:ext cx="9679995" cy="10755550"/>
          </a:xfrm>
          <a:prstGeom prst="rt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2113249"/>
            <a:ext cx="2590800" cy="9525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838201" y="863249"/>
            <a:ext cx="1800000" cy="125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cap="none">
                <a:solidFill>
                  <a:srgbClr val="FFFFFF"/>
                </a:solidFill>
                <a:latin typeface="Roboto Light"/>
                <a:cs typeface="Robo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7139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7"/>
          </p:nvPr>
        </p:nvSpPr>
        <p:spPr>
          <a:xfrm>
            <a:off x="44" y="0"/>
            <a:ext cx="6172201" cy="5715000"/>
          </a:xfrm>
          <a:prstGeom prst="rect">
            <a:avLst/>
          </a:prstGeom>
          <a:noFill/>
          <a:effectLst/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400800" y="2603502"/>
            <a:ext cx="2491200" cy="2116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000" cap="none">
                <a:solidFill>
                  <a:srgbClr val="FFFFFF"/>
                </a:solidFill>
                <a:latin typeface="Roboto Light"/>
                <a:cs typeface="Roboto Light"/>
              </a:defRPr>
            </a:lvl1pPr>
            <a:lvl2pPr marL="456947" indent="0" algn="ctr">
              <a:lnSpc>
                <a:spcPct val="120000"/>
              </a:lnSpc>
              <a:buNone/>
              <a:defRPr sz="1000" cap="none">
                <a:solidFill>
                  <a:srgbClr val="FFFFFF"/>
                </a:solidFill>
                <a:latin typeface="Roboto Light"/>
                <a:cs typeface="Roboto Light"/>
              </a:defRPr>
            </a:lvl2pPr>
            <a:lvl3pPr marL="913911" indent="0" algn="ctr">
              <a:lnSpc>
                <a:spcPct val="120000"/>
              </a:lnSpc>
              <a:buNone/>
              <a:defRPr sz="1000" cap="none">
                <a:solidFill>
                  <a:srgbClr val="FFFFFF"/>
                </a:solidFill>
                <a:latin typeface="Roboto Light"/>
                <a:cs typeface="Roboto Light"/>
              </a:defRPr>
            </a:lvl3pPr>
            <a:lvl4pPr marL="1370867" indent="0" algn="ctr">
              <a:lnSpc>
                <a:spcPct val="120000"/>
              </a:lnSpc>
              <a:buNone/>
              <a:defRPr sz="1000" cap="none">
                <a:solidFill>
                  <a:srgbClr val="FFFFFF"/>
                </a:solidFill>
                <a:latin typeface="Roboto Light"/>
                <a:cs typeface="Roboto Light"/>
              </a:defRPr>
            </a:lvl4pPr>
            <a:lvl5pPr marL="1827821" indent="0" algn="ctr">
              <a:lnSpc>
                <a:spcPct val="120000"/>
              </a:lnSpc>
              <a:buNone/>
              <a:defRPr sz="1000" cap="none">
                <a:solidFill>
                  <a:srgbClr val="FFFFFF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ifth level</a:t>
            </a:r>
            <a:endParaRPr lang="en-US"/>
          </a:p>
        </p:txBody>
      </p:sp>
      <p:sp>
        <p:nvSpPr>
          <p:cNvPr id="18" name="Title Placeholder 2"/>
          <p:cNvSpPr>
            <a:spLocks noGrp="1"/>
          </p:cNvSpPr>
          <p:nvPr>
            <p:ph type="title"/>
          </p:nvPr>
        </p:nvSpPr>
        <p:spPr>
          <a:xfrm>
            <a:off x="6400800" y="2193144"/>
            <a:ext cx="2491200" cy="325734"/>
          </a:xfrm>
          <a:prstGeom prst="rect">
            <a:avLst/>
          </a:prstGeom>
        </p:spPr>
        <p:txBody>
          <a:bodyPr vert="horz" lIns="68564" tIns="34281" rIns="68564" bIns="34281" rtlCol="0" anchor="ctr">
            <a:normAutofit/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6934201" y="825500"/>
            <a:ext cx="1440000" cy="10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cap="none">
                <a:solidFill>
                  <a:srgbClr val="FFFFFF"/>
                </a:solidFill>
                <a:latin typeface="Roboto Light"/>
                <a:cs typeface="Roboto Light"/>
              </a:defRPr>
            </a:lvl1pPr>
          </a:lstStyle>
          <a:p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BE0E546-F1DB-F3A2-BDC6-712FAA01C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00800" y="5228194"/>
            <a:ext cx="2491200" cy="164630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chemeClr val="accent3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www.alessandri.legal</a:t>
            </a:r>
          </a:p>
        </p:txBody>
      </p:sp>
    </p:spTree>
    <p:extLst>
      <p:ext uri="{BB962C8B-B14F-4D97-AF65-F5344CB8AC3E}">
        <p14:creationId xmlns:p14="http://schemas.microsoft.com/office/powerpoint/2010/main" val="2789301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90838" y="4256898"/>
            <a:ext cx="4038601" cy="781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 cap="none">
                <a:solidFill>
                  <a:schemeClr val="bg1"/>
                </a:solidFill>
                <a:latin typeface="Roboto Light"/>
                <a:cs typeface="Roboto Light"/>
              </a:defRPr>
            </a:lvl1pPr>
            <a:lvl2pPr marL="456947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2pPr>
            <a:lvl3pPr marL="913911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3pPr>
            <a:lvl4pPr marL="1370867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4pPr>
            <a:lvl5pPr marL="1827821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x-none" dirty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38" y="3788879"/>
            <a:ext cx="4038601" cy="46801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609600" y="3788833"/>
            <a:ext cx="1800000" cy="125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5556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1" y="2688169"/>
            <a:ext cx="3048000" cy="24553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 cap="none">
                <a:solidFill>
                  <a:schemeClr val="bg1"/>
                </a:solidFill>
                <a:latin typeface="Roboto Light"/>
                <a:cs typeface="Roboto Light"/>
              </a:defRPr>
            </a:lvl1pPr>
            <a:lvl2pPr marL="456947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2pPr>
            <a:lvl3pPr marL="913911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3pPr>
            <a:lvl4pPr marL="1370867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4pPr>
            <a:lvl5pPr marL="1827821" indent="0" algn="l">
              <a:lnSpc>
                <a:spcPct val="120000"/>
              </a:lnSpc>
              <a:spcAft>
                <a:spcPts val="0"/>
              </a:spcAft>
              <a:buFont typeface="Arial"/>
              <a:buNone/>
              <a:defRPr sz="1000" b="0" i="0">
                <a:solidFill>
                  <a:schemeClr val="bg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x-none" dirty="0"/>
              <a:t>Click to edit master text styles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3401" y="2175511"/>
            <a:ext cx="3048000" cy="51270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533401" y="611482"/>
            <a:ext cx="1800000" cy="125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4362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7" y="1502833"/>
            <a:ext cx="4319999" cy="3217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 algn="ctr">
              <a:buNone/>
              <a:defRPr sz="2000"/>
            </a:lvl2pPr>
            <a:lvl3pPr marL="913911" indent="0" algn="ctr">
              <a:buNone/>
              <a:defRPr sz="1800"/>
            </a:lvl3pPr>
            <a:lvl4pPr marL="1370867" indent="0" algn="ctr">
              <a:buNone/>
              <a:defRPr sz="1600"/>
            </a:lvl4pPr>
            <a:lvl5pPr marL="1827821" indent="0" algn="ctr">
              <a:buNone/>
              <a:defRPr sz="1600"/>
            </a:lvl5pPr>
            <a:lvl6pPr marL="2284775" indent="0" algn="ctr">
              <a:buNone/>
              <a:defRPr sz="1600"/>
            </a:lvl6pPr>
            <a:lvl7pPr marL="2741723" indent="0" algn="ctr">
              <a:buNone/>
              <a:defRPr sz="1600"/>
            </a:lvl7pPr>
            <a:lvl8pPr marL="3198680" indent="0" algn="ctr">
              <a:buNone/>
              <a:defRPr sz="1600"/>
            </a:lvl8pPr>
            <a:lvl9pPr marL="3655634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52416" y="1502833"/>
            <a:ext cx="4319588" cy="32173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422" y="475083"/>
            <a:ext cx="7820065" cy="706731"/>
          </a:xfr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pic>
        <p:nvPicPr>
          <p:cNvPr id="7" name="Picture 6" descr="5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5230221"/>
            <a:ext cx="720000" cy="162623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9E83026-56B9-00B1-D239-3BDB2DCB1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chemeClr val="accent3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www.alessandri.legal</a:t>
            </a:r>
          </a:p>
        </p:txBody>
      </p:sp>
    </p:spTree>
    <p:extLst>
      <p:ext uri="{BB962C8B-B14F-4D97-AF65-F5344CB8AC3E}">
        <p14:creationId xmlns:p14="http://schemas.microsoft.com/office/powerpoint/2010/main" val="1343484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7" y="0"/>
            <a:ext cx="9143999" cy="45508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1pPr>
            <a:lvl2pPr marL="456947" indent="0"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2pPr>
            <a:lvl3pPr marL="913911" indent="0"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3pPr>
            <a:lvl4pPr marL="1370867" indent="0"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4pPr>
            <a:lvl5pPr marL="1827821" indent="0">
              <a:buNone/>
              <a:defRPr sz="1000">
                <a:solidFill>
                  <a:srgbClr val="FFFFFF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572027" y="4804833"/>
            <a:ext cx="4267199" cy="5926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Roboto Light"/>
                <a:cs typeface="Roboto Light"/>
              </a:defRPr>
            </a:lvl1pPr>
            <a:lvl2pPr marL="456947" indent="0">
              <a:buNone/>
              <a:defRPr sz="1000">
                <a:latin typeface="Roboto Light"/>
                <a:cs typeface="Roboto Light"/>
              </a:defRPr>
            </a:lvl2pPr>
            <a:lvl3pPr marL="913911" indent="0">
              <a:buNone/>
              <a:defRPr sz="1000">
                <a:latin typeface="Roboto Light"/>
                <a:cs typeface="Roboto Light"/>
              </a:defRPr>
            </a:lvl3pPr>
            <a:lvl4pPr marL="1370867" indent="0">
              <a:buNone/>
              <a:defRPr sz="1000">
                <a:latin typeface="Roboto Light"/>
                <a:cs typeface="Roboto Light"/>
              </a:defRPr>
            </a:lvl4pPr>
            <a:lvl5pPr marL="1827821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78400" y="5160093"/>
            <a:ext cx="4293600" cy="237407"/>
          </a:xfrm>
        </p:spPr>
        <p:txBody>
          <a:bodyPr anchor="ctr" anchorCtr="0"/>
          <a:lstStyle/>
          <a:p>
            <a:r>
              <a:rPr lang="x-none"/>
              <a:t>Click to edit Master</a:t>
            </a:r>
            <a:endParaRPr lang="en-US"/>
          </a:p>
        </p:txBody>
      </p:sp>
      <p:sp>
        <p:nvSpPr>
          <p:cNvPr id="20" name="Text Placeholder 8"/>
          <p:cNvSpPr txBox="1">
            <a:spLocks/>
          </p:cNvSpPr>
          <p:nvPr userDrawn="1"/>
        </p:nvSpPr>
        <p:spPr>
          <a:xfrm>
            <a:off x="278401" y="4804845"/>
            <a:ext cx="1729200" cy="354542"/>
          </a:xfrm>
          <a:prstGeom prst="rect">
            <a:avLst/>
          </a:prstGeom>
        </p:spPr>
        <p:txBody>
          <a:bodyPr vert="horz" lIns="91418" tIns="45708" rIns="91418" bIns="45708" rtlCol="0" anchor="ctr">
            <a:normAutofit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2000" b="0" i="0" cap="all" dirty="0" smtClean="0">
                <a:solidFill>
                  <a:schemeClr val="accent2"/>
                </a:solidFill>
                <a:latin typeface="Roboto Black"/>
                <a:ea typeface="+mj-ea"/>
                <a:cs typeface="Roboto Black"/>
              </a:defRPr>
            </a:lvl1pPr>
          </a:lstStyle>
          <a:p>
            <a:pPr lvl="0"/>
            <a:r>
              <a:rPr lang="x-none" sz="2000" dirty="0"/>
              <a:t>MAP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0229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7"/>
          </p:nvPr>
        </p:nvSpPr>
        <p:spPr>
          <a:xfrm>
            <a:off x="2971854" y="0"/>
            <a:ext cx="6172201" cy="5715000"/>
          </a:xfrm>
          <a:prstGeom prst="rect">
            <a:avLst/>
          </a:prstGeom>
          <a:noFill/>
          <a:effectLst/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52048" y="1248883"/>
            <a:ext cx="2415001" cy="24582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000">
                <a:latin typeface="Roboto Light"/>
                <a:cs typeface="Roboto Light"/>
              </a:defRPr>
            </a:lvl1pPr>
            <a:lvl2pPr marL="456947" indent="0">
              <a:buNone/>
              <a:defRPr sz="1000">
                <a:latin typeface="Roboto Light"/>
                <a:cs typeface="Roboto Light"/>
              </a:defRPr>
            </a:lvl2pPr>
            <a:lvl3pPr marL="913911" indent="0">
              <a:buNone/>
              <a:defRPr sz="1000">
                <a:latin typeface="Roboto Light"/>
                <a:cs typeface="Roboto Light"/>
              </a:defRPr>
            </a:lvl3pPr>
            <a:lvl4pPr marL="1370867" indent="0">
              <a:buNone/>
              <a:defRPr sz="1000">
                <a:latin typeface="Roboto Light"/>
                <a:cs typeface="Roboto Light"/>
              </a:defRPr>
            </a:lvl4pPr>
            <a:lvl5pPr marL="1827821" indent="0">
              <a:buNone/>
              <a:defRPr sz="1000">
                <a:latin typeface="Roboto Light"/>
                <a:cs typeface="Roboto Light"/>
              </a:defRPr>
            </a:lvl5pPr>
          </a:lstStyle>
          <a:p>
            <a:pPr lvl="0"/>
            <a:r>
              <a:rPr lang="x-none"/>
              <a:t>Click to edit Master text styles</a:t>
            </a: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52048" y="630302"/>
            <a:ext cx="2415001" cy="592667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8"/>
          <p:cNvSpPr txBox="1">
            <a:spLocks/>
          </p:cNvSpPr>
          <p:nvPr userDrawn="1"/>
        </p:nvSpPr>
        <p:spPr>
          <a:xfrm>
            <a:off x="252048" y="324547"/>
            <a:ext cx="2415001" cy="435092"/>
          </a:xfrm>
          <a:prstGeom prst="rect">
            <a:avLst/>
          </a:prstGeom>
        </p:spPr>
        <p:txBody>
          <a:bodyPr vert="horz" lIns="91418" tIns="45708" rIns="91418" bIns="45708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2000" b="0" i="0" cap="all" dirty="0" smtClean="0">
                <a:solidFill>
                  <a:schemeClr val="accent2"/>
                </a:solidFill>
                <a:latin typeface="Roboto Black"/>
                <a:ea typeface="+mj-ea"/>
                <a:cs typeface="Roboto Black"/>
              </a:defRPr>
            </a:lvl1pPr>
          </a:lstStyle>
          <a:p>
            <a:pPr lvl="0"/>
            <a:r>
              <a:rPr lang="x-none" sz="2000" dirty="0"/>
              <a:t>MAP</a:t>
            </a:r>
            <a:endParaRPr lang="en-US" sz="2000" dirty="0"/>
          </a:p>
        </p:txBody>
      </p:sp>
      <p:pic>
        <p:nvPicPr>
          <p:cNvPr id="8" name="Picture 7" descr="5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5230221"/>
            <a:ext cx="720000" cy="1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84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572000" y="1502833"/>
            <a:ext cx="4320000" cy="3217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spcAft>
                <a:spcPts val="600"/>
              </a:spcAft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spcAft>
                <a:spcPts val="600"/>
              </a:spcAft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2469" y="910169"/>
            <a:ext cx="7900987" cy="423333"/>
          </a:xfrm>
        </p:spPr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261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252000" y="1502833"/>
            <a:ext cx="4320000" cy="3217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1pPr>
            <a:lvl2pPr marL="45694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2pPr>
            <a:lvl3pPr marL="913911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3pPr>
            <a:lvl4pPr marL="1370867" indent="0">
              <a:lnSpc>
                <a:spcPct val="120000"/>
              </a:lnSpc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4pPr>
            <a:lvl5pPr marL="1827821" indent="0">
              <a:lnSpc>
                <a:spcPct val="120000"/>
              </a:lnSpc>
              <a:buFont typeface="Arial"/>
              <a:buNone/>
              <a:defRPr sz="1000">
                <a:solidFill>
                  <a:schemeClr val="tx1"/>
                </a:solidFill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www.alessandri.legal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5076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66EDC436-5184-400D-0642-50CD2C607A5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772275" y="0"/>
            <a:ext cx="2371725" cy="5715000"/>
          </a:xfrm>
          <a:prstGeom prst="rect">
            <a:avLst/>
          </a:prstGeom>
        </p:spPr>
      </p:pic>
      <p:sp>
        <p:nvSpPr>
          <p:cNvPr id="32" name="Footer Placeholder 4"/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chemeClr val="accent3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www.alessandri.legal</a:t>
            </a:r>
          </a:p>
        </p:txBody>
      </p:sp>
      <p:sp>
        <p:nvSpPr>
          <p:cNvPr id="39" name="Title Placeholder 38"/>
          <p:cNvSpPr>
            <a:spLocks noGrp="1"/>
          </p:cNvSpPr>
          <p:nvPr>
            <p:ph type="title"/>
          </p:nvPr>
        </p:nvSpPr>
        <p:spPr>
          <a:xfrm>
            <a:off x="252067" y="910169"/>
            <a:ext cx="7901399" cy="423333"/>
          </a:xfrm>
          <a:prstGeom prst="rect">
            <a:avLst/>
          </a:prstGeom>
        </p:spPr>
        <p:txBody>
          <a:bodyPr lIns="68564" tIns="0" rIns="68564" bIns="0">
            <a:no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idx="1"/>
          </p:nvPr>
        </p:nvSpPr>
        <p:spPr>
          <a:xfrm>
            <a:off x="252000" y="1418195"/>
            <a:ext cx="8640000" cy="1439332"/>
          </a:xfrm>
          <a:prstGeom prst="rect">
            <a:avLst/>
          </a:prstGeom>
        </p:spPr>
        <p:txBody>
          <a:bodyPr vert="horz" lIns="68564" tIns="34281" rIns="68564" bIns="34281" spcCol="269933" rtlCol="0">
            <a:noAutofit/>
          </a:bodyPr>
          <a:lstStyle/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E2FF3CA5-0156-8240-24E0-1E8A10FBE0FA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52067" y="5156292"/>
            <a:ext cx="1059507" cy="23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6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663" r:id="rId8"/>
    <p:sldLayoutId id="2147483763" r:id="rId9"/>
    <p:sldLayoutId id="2147483739" r:id="rId10"/>
    <p:sldLayoutId id="2147483649" r:id="rId11"/>
    <p:sldLayoutId id="2147483673" r:id="rId12"/>
    <p:sldLayoutId id="2147483662" r:id="rId13"/>
    <p:sldLayoutId id="2147483674" r:id="rId14"/>
    <p:sldLayoutId id="2147483653" r:id="rId15"/>
    <p:sldLayoutId id="2147483738" r:id="rId16"/>
    <p:sldLayoutId id="2147483711" r:id="rId17"/>
    <p:sldLayoutId id="2147483712" r:id="rId18"/>
    <p:sldLayoutId id="2147483787" r:id="rId19"/>
    <p:sldLayoutId id="2147483793" r:id="rId20"/>
    <p:sldLayoutId id="2147483794" r:id="rId21"/>
  </p:sldLayoutIdLst>
  <p:hf hdr="0" dt="0"/>
  <p:txStyles>
    <p:titleStyle>
      <a:lvl1pPr algn="l" defTabSz="913911" rtl="0" eaLnBrk="1" latinLnBrk="0" hangingPunct="1">
        <a:lnSpc>
          <a:spcPct val="90000"/>
        </a:lnSpc>
        <a:spcBef>
          <a:spcPct val="0"/>
        </a:spcBef>
        <a:buNone/>
        <a:defRPr lang="en-US" sz="2800" b="0" i="0" kern="1200" cap="none">
          <a:solidFill>
            <a:schemeClr val="accent1"/>
          </a:solidFill>
          <a:latin typeface="+mj-lt"/>
          <a:ea typeface="+mn-ea"/>
          <a:cs typeface="Roboto Light"/>
        </a:defRPr>
      </a:lvl1pPr>
    </p:titleStyle>
    <p:bodyStyle>
      <a:lvl1pPr marL="0" indent="0" algn="l" defTabSz="9139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56947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913911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370867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1827821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3249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0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5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3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4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229306"/>
            <a:ext cx="8229600" cy="952500"/>
          </a:xfrm>
          <a:prstGeom prst="rect">
            <a:avLst/>
          </a:prstGeom>
        </p:spPr>
        <p:txBody>
          <a:bodyPr vert="horz" lIns="68564" tIns="34281" rIns="68564" bIns="34281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33533"/>
            <a:ext cx="8229600" cy="3771194"/>
          </a:xfrm>
          <a:prstGeom prst="rect">
            <a:avLst/>
          </a:prstGeom>
        </p:spPr>
        <p:txBody>
          <a:bodyPr vert="horz" lIns="68564" tIns="34281" rIns="68564" bIns="34281" rtlCol="0">
            <a:no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32FD5A-9605-1F46-7A39-C3CD25FB0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chemeClr val="accent3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www.alessandri.legal</a:t>
            </a:r>
          </a:p>
        </p:txBody>
      </p:sp>
    </p:spTree>
    <p:extLst>
      <p:ext uri="{BB962C8B-B14F-4D97-AF65-F5344CB8AC3E}">
        <p14:creationId xmlns:p14="http://schemas.microsoft.com/office/powerpoint/2010/main" val="137447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18" r:id="rId2"/>
  </p:sldLayoutIdLst>
  <p:hf hdr="0" dt="0"/>
  <p:txStyles>
    <p:titleStyle>
      <a:lvl1pPr algn="l" defTabSz="456947" rtl="0" eaLnBrk="1" latinLnBrk="0" hangingPunct="1">
        <a:spcBef>
          <a:spcPct val="0"/>
        </a:spcBef>
        <a:buNone/>
        <a:defRPr lang="en-US" sz="2800" b="0" i="0" kern="1200" cap="none">
          <a:solidFill>
            <a:schemeClr val="accent2"/>
          </a:solidFill>
          <a:latin typeface="Roboto Light"/>
          <a:ea typeface="+mj-ea"/>
          <a:cs typeface="Roboto Light"/>
        </a:defRPr>
      </a:lvl1pPr>
    </p:titleStyle>
    <p:bodyStyle>
      <a:lvl1pPr marL="0" indent="0" algn="l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b="0" i="0" kern="1200" cap="none">
          <a:solidFill>
            <a:srgbClr val="797979"/>
          </a:solidFill>
          <a:latin typeface="Roboto Light"/>
          <a:ea typeface="+mj-ea"/>
          <a:cs typeface="Roboto Light"/>
        </a:defRPr>
      </a:lvl1pPr>
      <a:lvl2pPr marL="456947" indent="0" algn="l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 cap="none">
          <a:solidFill>
            <a:srgbClr val="797979"/>
          </a:solidFill>
          <a:latin typeface="Roboto Light"/>
          <a:ea typeface="+mn-ea"/>
          <a:cs typeface="Roboto Light"/>
        </a:defRPr>
      </a:lvl2pPr>
      <a:lvl3pPr marL="913911" indent="0" algn="l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 cap="none">
          <a:solidFill>
            <a:srgbClr val="797979"/>
          </a:solidFill>
          <a:latin typeface="Roboto Light"/>
          <a:ea typeface="+mn-ea"/>
          <a:cs typeface="Roboto Light"/>
        </a:defRPr>
      </a:lvl3pPr>
      <a:lvl4pPr marL="1370867" indent="0" algn="l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 cap="none">
          <a:solidFill>
            <a:srgbClr val="797979"/>
          </a:solidFill>
          <a:latin typeface="Roboto Light"/>
          <a:ea typeface="+mn-ea"/>
          <a:cs typeface="Roboto Light"/>
        </a:defRPr>
      </a:lvl4pPr>
      <a:lvl5pPr marL="1827821" indent="0" algn="l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en-US" sz="1000" kern="1200" cap="none">
          <a:solidFill>
            <a:srgbClr val="797979"/>
          </a:solidFill>
          <a:latin typeface="Roboto Light"/>
          <a:ea typeface="+mn-ea"/>
          <a:cs typeface="Roboto Light"/>
        </a:defRPr>
      </a:lvl5pPr>
      <a:lvl6pPr marL="2513249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6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0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6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7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5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3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0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4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252005" y="475083"/>
            <a:ext cx="7820483" cy="706731"/>
          </a:xfrm>
          <a:prstGeom prst="rect">
            <a:avLst/>
          </a:prstGeom>
        </p:spPr>
        <p:txBody>
          <a:bodyPr vert="horz" lIns="68564" tIns="34281" rIns="68564" bIns="34281" rtlCol="0" anchor="t" anchorCtr="0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252047" y="1333530"/>
            <a:ext cx="8621067" cy="3539537"/>
          </a:xfrm>
          <a:prstGeom prst="rect">
            <a:avLst/>
          </a:prstGeom>
        </p:spPr>
        <p:txBody>
          <a:bodyPr vert="horz" lIns="68564" tIns="34281" rIns="68564" bIns="34281" rtlCol="0">
            <a:no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rgbClr val="A7B5BF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www.alessandri.legal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872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660" r:id="rId2"/>
    <p:sldLayoutId id="2147483667" r:id="rId3"/>
  </p:sldLayoutIdLst>
  <p:hf hdr="0" dt="0"/>
  <p:txStyles>
    <p:titleStyle>
      <a:lvl1pPr algn="l" defTabSz="456947" rtl="0" eaLnBrk="1" latinLnBrk="0" hangingPunct="1">
        <a:spcBef>
          <a:spcPct val="0"/>
        </a:spcBef>
        <a:buNone/>
        <a:defRPr lang="x-none" sz="2800" b="0" i="0" kern="1200" cap="none">
          <a:solidFill>
            <a:schemeClr val="accent1"/>
          </a:solidFill>
          <a:latin typeface="Roboto Light"/>
          <a:ea typeface="+mn-ea"/>
          <a:cs typeface="Roboto Light"/>
        </a:defRPr>
      </a:lvl1pPr>
    </p:titleStyle>
    <p:bodyStyle>
      <a:lvl1pPr marL="0" indent="0" algn="l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456947" indent="0" algn="l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913911" indent="0" algn="l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1370867" indent="0" algn="l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1827821" indent="0" algn="l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en-US" sz="10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2513249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6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0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6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7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5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3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0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4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C6802F3B-999D-8017-F512-6381A65A20B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72275" y="0"/>
            <a:ext cx="2371725" cy="57150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9B954D9-527C-2444-E781-CAC7EFD5E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chemeClr val="accent3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www.alessandri.legal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71042997-8098-0B09-57D7-D8FB64301E29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52067" y="5156292"/>
            <a:ext cx="1059507" cy="236532"/>
          </a:xfrm>
          <a:prstGeom prst="rect">
            <a:avLst/>
          </a:prstGeom>
        </p:spPr>
      </p:pic>
      <p:sp>
        <p:nvSpPr>
          <p:cNvPr id="39" name="Title Placeholder 38"/>
          <p:cNvSpPr>
            <a:spLocks noGrp="1"/>
          </p:cNvSpPr>
          <p:nvPr>
            <p:ph type="title"/>
          </p:nvPr>
        </p:nvSpPr>
        <p:spPr>
          <a:xfrm>
            <a:off x="982149" y="910169"/>
            <a:ext cx="7171267" cy="423333"/>
          </a:xfrm>
          <a:prstGeom prst="rect">
            <a:avLst/>
          </a:prstGeom>
        </p:spPr>
        <p:txBody>
          <a:bodyPr lIns="68564" tIns="0" rIns="68564" bIns="0">
            <a:no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idx="1"/>
          </p:nvPr>
        </p:nvSpPr>
        <p:spPr>
          <a:xfrm>
            <a:off x="252000" y="1418195"/>
            <a:ext cx="8640000" cy="1439332"/>
          </a:xfrm>
          <a:prstGeom prst="rect">
            <a:avLst/>
          </a:prstGeom>
        </p:spPr>
        <p:txBody>
          <a:bodyPr vert="horz" lIns="68564" tIns="34281" rIns="68564" bIns="34281" spcCol="269933" rtlCol="0">
            <a:no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621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hf hdr="0" dt="0"/>
  <p:txStyles>
    <p:titleStyle>
      <a:lvl1pPr algn="ctr" defTabSz="913911" rtl="0" eaLnBrk="1" latinLnBrk="0" hangingPunct="1">
        <a:lnSpc>
          <a:spcPct val="90000"/>
        </a:lnSpc>
        <a:spcBef>
          <a:spcPct val="0"/>
        </a:spcBef>
        <a:buNone/>
        <a:defRPr lang="en-US" sz="2800" b="0" i="0" kern="1200" cap="none">
          <a:solidFill>
            <a:schemeClr val="accent1"/>
          </a:solidFill>
          <a:latin typeface="Montserrat" panose="00000500000000000000" pitchFamily="50" charset="0"/>
          <a:ea typeface="Roboto Light" panose="02000000000000000000" pitchFamily="2" charset="0"/>
          <a:cs typeface="Roboto Light" panose="02000000000000000000" pitchFamily="2" charset="0"/>
        </a:defRPr>
      </a:lvl1pPr>
    </p:titleStyle>
    <p:bodyStyle>
      <a:lvl1pPr marL="0" indent="0" algn="l" defTabSz="9139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56947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913911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370867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1827821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3249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0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5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3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4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5CB6398B-162B-433D-D850-87BDD3FF95C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2275" y="0"/>
            <a:ext cx="2371725" cy="57150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336FEC-2F1A-D0E8-7D49-0C0B8230E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chemeClr val="accent3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www.alessandri.legal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EE785B36-D6D5-70C9-2DF1-A2F86E379F7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2067" y="5156292"/>
            <a:ext cx="1059507" cy="236532"/>
          </a:xfrm>
          <a:prstGeom prst="rect">
            <a:avLst/>
          </a:prstGeom>
        </p:spPr>
      </p:pic>
      <p:sp>
        <p:nvSpPr>
          <p:cNvPr id="39" name="Title Placeholder 38"/>
          <p:cNvSpPr>
            <a:spLocks noGrp="1"/>
          </p:cNvSpPr>
          <p:nvPr>
            <p:ph type="title"/>
          </p:nvPr>
        </p:nvSpPr>
        <p:spPr>
          <a:xfrm>
            <a:off x="252067" y="910169"/>
            <a:ext cx="7901399" cy="423333"/>
          </a:xfrm>
          <a:prstGeom prst="rect">
            <a:avLst/>
          </a:prstGeom>
        </p:spPr>
        <p:txBody>
          <a:bodyPr lIns="68564" tIns="0" rIns="68564" bIns="0">
            <a:no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idx="1"/>
          </p:nvPr>
        </p:nvSpPr>
        <p:spPr>
          <a:xfrm>
            <a:off x="252000" y="1418195"/>
            <a:ext cx="8640000" cy="1439332"/>
          </a:xfrm>
          <a:prstGeom prst="rect">
            <a:avLst/>
          </a:prstGeom>
        </p:spPr>
        <p:txBody>
          <a:bodyPr vert="horz" lIns="68564" tIns="34281" rIns="68564" bIns="34281" spcCol="269933" rtlCol="0">
            <a:no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097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6" r:id="rId2"/>
    <p:sldLayoutId id="2147483725" r:id="rId3"/>
    <p:sldLayoutId id="2147483727" r:id="rId4"/>
    <p:sldLayoutId id="2147483740" r:id="rId5"/>
    <p:sldLayoutId id="2147483729" r:id="rId6"/>
  </p:sldLayoutIdLst>
  <p:hf hdr="0" dt="0"/>
  <p:txStyles>
    <p:titleStyle>
      <a:lvl1pPr algn="l" defTabSz="913911" rtl="0" eaLnBrk="1" latinLnBrk="0" hangingPunct="1">
        <a:lnSpc>
          <a:spcPct val="90000"/>
        </a:lnSpc>
        <a:spcBef>
          <a:spcPct val="0"/>
        </a:spcBef>
        <a:buNone/>
        <a:defRPr lang="en-US" sz="2800" b="0" i="0" kern="1200" cap="none">
          <a:solidFill>
            <a:schemeClr val="accent1"/>
          </a:solidFill>
          <a:latin typeface="Montserrat" panose="00000500000000000000" pitchFamily="50" charset="0"/>
          <a:ea typeface="+mn-ea"/>
          <a:cs typeface="Roboto Light"/>
        </a:defRPr>
      </a:lvl1pPr>
    </p:titleStyle>
    <p:bodyStyle>
      <a:lvl1pPr marL="0" indent="0" algn="l" defTabSz="913911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56947" indent="0" algn="l" defTabSz="913911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913911" indent="0" algn="l" defTabSz="913911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370867" indent="0" algn="l" defTabSz="913911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1827821" indent="0" algn="l" defTabSz="913911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3249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0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5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3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4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Placeholder 38"/>
          <p:cNvSpPr>
            <a:spLocks noGrp="1"/>
          </p:cNvSpPr>
          <p:nvPr>
            <p:ph type="title"/>
          </p:nvPr>
        </p:nvSpPr>
        <p:spPr>
          <a:xfrm>
            <a:off x="990623" y="910169"/>
            <a:ext cx="7162799" cy="423333"/>
          </a:xfrm>
          <a:prstGeom prst="rect">
            <a:avLst/>
          </a:prstGeom>
        </p:spPr>
        <p:txBody>
          <a:bodyPr lIns="68564" tIns="0" rIns="68564" bIns="0">
            <a:no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idx="1"/>
          </p:nvPr>
        </p:nvSpPr>
        <p:spPr>
          <a:xfrm>
            <a:off x="990627" y="1418195"/>
            <a:ext cx="7162799" cy="1439332"/>
          </a:xfrm>
          <a:prstGeom prst="rect">
            <a:avLst/>
          </a:prstGeom>
        </p:spPr>
        <p:txBody>
          <a:bodyPr vert="horz" lIns="68564" tIns="34281" rIns="68564" bIns="34281" rtlCol="0">
            <a:no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2" name="Text Placeholder 8"/>
          <p:cNvSpPr txBox="1">
            <a:spLocks/>
          </p:cNvSpPr>
          <p:nvPr/>
        </p:nvSpPr>
        <p:spPr>
          <a:xfrm>
            <a:off x="990627" y="475124"/>
            <a:ext cx="7162799" cy="435092"/>
          </a:xfrm>
          <a:prstGeom prst="rect">
            <a:avLst/>
          </a:prstGeom>
        </p:spPr>
        <p:txBody>
          <a:bodyPr vert="horz" lIns="91418" tIns="45708" rIns="91418" bIns="45708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2000" b="0" i="0" cap="all" dirty="0" smtClean="0">
                <a:solidFill>
                  <a:schemeClr val="accent2"/>
                </a:solidFill>
                <a:latin typeface="Roboto Black"/>
                <a:ea typeface="+mj-ea"/>
                <a:cs typeface="Roboto Black"/>
              </a:defRPr>
            </a:lvl1pPr>
          </a:lstStyle>
          <a:p>
            <a:pPr lvl="0" algn="ctr"/>
            <a:r>
              <a:rPr lang="x-none" sz="2000" dirty="0"/>
              <a:t>PORTFOLIO</a:t>
            </a:r>
            <a:endParaRPr lang="en-US" sz="20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rgbClr val="A7B5BF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www.alessandri.legal</a:t>
            </a:r>
          </a:p>
        </p:txBody>
      </p:sp>
      <p:pic>
        <p:nvPicPr>
          <p:cNvPr id="9" name="Picture 8" descr="5.png"/>
          <p:cNvPicPr>
            <a:picLocks noChangeAspect="1"/>
          </p:cNvPicPr>
          <p:nvPr/>
        </p:nvPicPr>
        <p:blipFill>
          <a:blip r:embed="rId1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5230221"/>
            <a:ext cx="720000" cy="162623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564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730" r:id="rId4"/>
    <p:sldLayoutId id="2147483734" r:id="rId5"/>
    <p:sldLayoutId id="2147483735" r:id="rId6"/>
    <p:sldLayoutId id="2147483731" r:id="rId7"/>
    <p:sldLayoutId id="2147483719" r:id="rId8"/>
    <p:sldLayoutId id="2147483741" r:id="rId9"/>
    <p:sldLayoutId id="2147483732" r:id="rId10"/>
    <p:sldLayoutId id="2147483733" r:id="rId11"/>
    <p:sldLayoutId id="2147483783" r:id="rId12"/>
    <p:sldLayoutId id="2147483784" r:id="rId13"/>
  </p:sldLayoutIdLst>
  <p:hf hdr="0" dt="0"/>
  <p:txStyles>
    <p:titleStyle>
      <a:lvl1pPr algn="ctr" defTabSz="913911" rtl="0" eaLnBrk="1" latinLnBrk="0" hangingPunct="1">
        <a:lnSpc>
          <a:spcPct val="90000"/>
        </a:lnSpc>
        <a:spcBef>
          <a:spcPct val="0"/>
        </a:spcBef>
        <a:buNone/>
        <a:defRPr lang="en-US" sz="2800" b="0" i="0" kern="1200" cap="none">
          <a:solidFill>
            <a:schemeClr val="accent1"/>
          </a:solidFill>
          <a:latin typeface="Roboto Light"/>
          <a:ea typeface="+mn-ea"/>
          <a:cs typeface="Roboto Light"/>
        </a:defRPr>
      </a:lvl1pPr>
    </p:titleStyle>
    <p:bodyStyle>
      <a:lvl1pPr marL="0" indent="0" algn="l" defTabSz="9139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456947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913911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1370867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1827821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2513249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0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5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3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4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72000" y="0"/>
            <a:ext cx="3672000" cy="2857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en-US" sz="1800">
              <a:solidFill>
                <a:srgbClr val="415481"/>
              </a:solidFill>
              <a:latin typeface="Roboto Light"/>
            </a:endParaRPr>
          </a:p>
        </p:txBody>
      </p:sp>
      <p:sp>
        <p:nvSpPr>
          <p:cNvPr id="39" name="Title Placeholder 38"/>
          <p:cNvSpPr>
            <a:spLocks noGrp="1"/>
          </p:cNvSpPr>
          <p:nvPr>
            <p:ph type="title"/>
          </p:nvPr>
        </p:nvSpPr>
        <p:spPr>
          <a:xfrm>
            <a:off x="3962439" y="910169"/>
            <a:ext cx="3124201" cy="423333"/>
          </a:xfrm>
          <a:prstGeom prst="rect">
            <a:avLst/>
          </a:prstGeom>
        </p:spPr>
        <p:txBody>
          <a:bodyPr lIns="68564" tIns="0" rIns="68564" bIns="0">
            <a:no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42" name="Text Placeholder 8"/>
          <p:cNvSpPr txBox="1">
            <a:spLocks/>
          </p:cNvSpPr>
          <p:nvPr/>
        </p:nvSpPr>
        <p:spPr>
          <a:xfrm>
            <a:off x="3962439" y="475124"/>
            <a:ext cx="3124201" cy="435092"/>
          </a:xfrm>
          <a:prstGeom prst="rect">
            <a:avLst/>
          </a:prstGeom>
        </p:spPr>
        <p:txBody>
          <a:bodyPr vert="horz" lIns="91418" tIns="45708" rIns="91418" bIns="45708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2000" b="0" i="0" cap="all" dirty="0" smtClean="0">
                <a:solidFill>
                  <a:schemeClr val="accent2"/>
                </a:solidFill>
                <a:latin typeface="Roboto Black"/>
                <a:ea typeface="+mj-ea"/>
                <a:cs typeface="Roboto Black"/>
              </a:defRPr>
            </a:lvl1pPr>
          </a:lstStyle>
          <a:p>
            <a:pPr lvl="0" algn="l"/>
            <a:r>
              <a:rPr lang="x-none" sz="2000" dirty="0"/>
              <a:t>PORTFOLIO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823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dt="0"/>
  <p:txStyles>
    <p:titleStyle>
      <a:lvl1pPr algn="l" defTabSz="913911" rtl="0" eaLnBrk="1" latinLnBrk="0" hangingPunct="1">
        <a:lnSpc>
          <a:spcPct val="90000"/>
        </a:lnSpc>
        <a:spcBef>
          <a:spcPct val="0"/>
        </a:spcBef>
        <a:buNone/>
        <a:defRPr lang="en-US" sz="2800" b="0" i="0" kern="1200" cap="none">
          <a:solidFill>
            <a:schemeClr val="bg2"/>
          </a:solidFill>
          <a:latin typeface="Roboto Light"/>
          <a:ea typeface="+mn-ea"/>
          <a:cs typeface="Roboto Light"/>
        </a:defRPr>
      </a:lvl1pPr>
    </p:titleStyle>
    <p:bodyStyle>
      <a:lvl1pPr marL="0" indent="0" algn="l" defTabSz="9139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456947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913911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1370867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1827821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2513249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0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5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3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4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Placeholder 38"/>
          <p:cNvSpPr>
            <a:spLocks noGrp="1"/>
          </p:cNvSpPr>
          <p:nvPr>
            <p:ph type="title"/>
          </p:nvPr>
        </p:nvSpPr>
        <p:spPr>
          <a:xfrm>
            <a:off x="252027" y="910169"/>
            <a:ext cx="4319999" cy="423333"/>
          </a:xfrm>
          <a:prstGeom prst="rect">
            <a:avLst/>
          </a:prstGeom>
        </p:spPr>
        <p:txBody>
          <a:bodyPr lIns="68564" tIns="0" rIns="68564" bIns="0">
            <a:no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endParaRPr lang="en-US"/>
          </a:p>
        </p:txBody>
      </p:sp>
      <p:sp>
        <p:nvSpPr>
          <p:cNvPr id="42" name="Text Placeholder 8"/>
          <p:cNvSpPr txBox="1">
            <a:spLocks/>
          </p:cNvSpPr>
          <p:nvPr/>
        </p:nvSpPr>
        <p:spPr>
          <a:xfrm>
            <a:off x="252003" y="475124"/>
            <a:ext cx="4320000" cy="435092"/>
          </a:xfrm>
          <a:prstGeom prst="rect">
            <a:avLst/>
          </a:prstGeom>
        </p:spPr>
        <p:txBody>
          <a:bodyPr vert="horz" lIns="91418" tIns="45708" rIns="91418" bIns="45708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2000" b="0" i="0" cap="all" dirty="0" smtClean="0">
                <a:solidFill>
                  <a:schemeClr val="accent2"/>
                </a:solidFill>
                <a:latin typeface="Roboto Black"/>
                <a:ea typeface="+mj-ea"/>
                <a:cs typeface="Roboto Black"/>
              </a:defRPr>
            </a:lvl1pPr>
          </a:lstStyle>
          <a:p>
            <a:pPr lvl="0" algn="l"/>
            <a:r>
              <a:rPr lang="x-none" sz="2000" baseline="0" dirty="0"/>
              <a:t>Portfolio</a:t>
            </a:r>
            <a:endParaRPr lang="en-US" sz="2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2000" y="2162659"/>
            <a:ext cx="8229600" cy="2218841"/>
          </a:xfrm>
          <a:prstGeom prst="rect">
            <a:avLst/>
          </a:prstGeom>
        </p:spPr>
        <p:txBody>
          <a:bodyPr vert="horz" lIns="68564" tIns="34281" rIns="68564" bIns="34281" rtlCol="0">
            <a:no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rgbClr val="A7B5BF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www.alessandri.legal</a:t>
            </a:r>
          </a:p>
        </p:txBody>
      </p:sp>
      <p:pic>
        <p:nvPicPr>
          <p:cNvPr id="9" name="Picture 8" descr="5.png"/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5230221"/>
            <a:ext cx="720000" cy="162623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94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13" r:id="rId2"/>
  </p:sldLayoutIdLst>
  <p:hf hdr="0" dt="0"/>
  <p:txStyles>
    <p:titleStyle>
      <a:lvl1pPr algn="l" defTabSz="913911" rtl="0" eaLnBrk="1" latinLnBrk="0" hangingPunct="1">
        <a:lnSpc>
          <a:spcPct val="90000"/>
        </a:lnSpc>
        <a:spcBef>
          <a:spcPct val="0"/>
        </a:spcBef>
        <a:buNone/>
        <a:defRPr lang="en-US" sz="2800" b="0" i="0" kern="1200" cap="none">
          <a:solidFill>
            <a:schemeClr val="accent1"/>
          </a:solidFill>
          <a:latin typeface="Roboto Light"/>
          <a:ea typeface="+mn-ea"/>
          <a:cs typeface="Roboto Light"/>
        </a:defRPr>
      </a:lvl1pPr>
    </p:titleStyle>
    <p:bodyStyle>
      <a:lvl1pPr marL="0" indent="0" algn="l" defTabSz="9139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456947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913911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1370867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1827821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2513249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0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5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3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4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Placeholder 38"/>
          <p:cNvSpPr>
            <a:spLocks noGrp="1"/>
          </p:cNvSpPr>
          <p:nvPr>
            <p:ph type="title"/>
          </p:nvPr>
        </p:nvSpPr>
        <p:spPr>
          <a:xfrm>
            <a:off x="252067" y="910169"/>
            <a:ext cx="7901399" cy="423333"/>
          </a:xfrm>
          <a:prstGeom prst="rect">
            <a:avLst/>
          </a:prstGeom>
        </p:spPr>
        <p:txBody>
          <a:bodyPr lIns="68564" tIns="0" rIns="68564" bIns="0">
            <a:noAutofit/>
          </a:bodyPr>
          <a:lstStyle/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idx="1"/>
          </p:nvPr>
        </p:nvSpPr>
        <p:spPr>
          <a:xfrm>
            <a:off x="252000" y="1418195"/>
            <a:ext cx="8640000" cy="1439332"/>
          </a:xfrm>
          <a:prstGeom prst="rect">
            <a:avLst/>
          </a:prstGeom>
        </p:spPr>
        <p:txBody>
          <a:bodyPr vert="horz" lIns="68564" tIns="34281" rIns="68564" bIns="34281" rtlCol="0">
            <a:no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2" name="Text Placeholder 8"/>
          <p:cNvSpPr txBox="1">
            <a:spLocks/>
          </p:cNvSpPr>
          <p:nvPr/>
        </p:nvSpPr>
        <p:spPr>
          <a:xfrm>
            <a:off x="252067" y="475124"/>
            <a:ext cx="7901399" cy="435092"/>
          </a:xfrm>
          <a:prstGeom prst="rect">
            <a:avLst/>
          </a:prstGeom>
        </p:spPr>
        <p:txBody>
          <a:bodyPr vert="horz" lIns="91418" tIns="45708" rIns="91418" bIns="45708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2000" b="0" i="0" cap="all" dirty="0" smtClean="0">
                <a:solidFill>
                  <a:schemeClr val="accent2"/>
                </a:solidFill>
                <a:latin typeface="Roboto Black"/>
                <a:ea typeface="+mj-ea"/>
                <a:cs typeface="Roboto Black"/>
              </a:defRPr>
            </a:lvl1pPr>
          </a:lstStyle>
          <a:p>
            <a:pPr lvl="0"/>
            <a:r>
              <a:rPr lang="x-none" sz="2000" dirty="0"/>
              <a:t>CHART</a:t>
            </a:r>
            <a:endParaRPr lang="en-US" sz="20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rgbClr val="A7B5BF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www.alessandri.legal</a:t>
            </a:r>
          </a:p>
        </p:txBody>
      </p:sp>
      <p:pic>
        <p:nvPicPr>
          <p:cNvPr id="9" name="Picture 8" descr="5.png"/>
          <p:cNvPicPr>
            <a:picLocks noChangeAspect="1"/>
          </p:cNvPicPr>
          <p:nvPr/>
        </p:nvPicPr>
        <p:blipFill rotWithShape="1">
          <a:blip r:embed="rId9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" r="-27"/>
          <a:stretch/>
        </p:blipFill>
        <p:spPr>
          <a:xfrm>
            <a:off x="360000" y="5230221"/>
            <a:ext cx="720000" cy="162623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  <a:prstGeom prst="wedgeRectCallou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non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fld id="{77513DED-9F41-6D4C-AADB-00EAAC4B4386}" type="slidenum">
              <a:rPr lang="sk-SK" smtClean="0"/>
              <a:pPr defTabSz="685783"/>
              <a:t>‹Nº›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841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7" r:id="rId2"/>
    <p:sldLayoutId id="2147483708" r:id="rId3"/>
    <p:sldLayoutId id="2147483699" r:id="rId4"/>
    <p:sldLayoutId id="2147483700" r:id="rId5"/>
    <p:sldLayoutId id="2147483702" r:id="rId6"/>
    <p:sldLayoutId id="2147483656" r:id="rId7"/>
  </p:sldLayoutIdLst>
  <p:hf hdr="0" dt="0"/>
  <p:txStyles>
    <p:titleStyle>
      <a:lvl1pPr algn="l" defTabSz="913911" rtl="0" eaLnBrk="1" latinLnBrk="0" hangingPunct="1">
        <a:lnSpc>
          <a:spcPct val="90000"/>
        </a:lnSpc>
        <a:spcBef>
          <a:spcPct val="0"/>
        </a:spcBef>
        <a:buNone/>
        <a:defRPr lang="en-US" sz="2800" b="0" i="0" kern="1200" cap="none">
          <a:solidFill>
            <a:schemeClr val="accent1"/>
          </a:solidFill>
          <a:latin typeface="Roboto Light"/>
          <a:ea typeface="+mn-ea"/>
          <a:cs typeface="Roboto Light"/>
        </a:defRPr>
      </a:lvl1pPr>
    </p:titleStyle>
    <p:bodyStyle>
      <a:lvl1pPr marL="0" indent="0" algn="l" defTabSz="9139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456947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913911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1370867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1827821" indent="0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2513249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0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6" indent="-228476" algn="l" defTabSz="9139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7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5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3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0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4" algn="l" defTabSz="913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229306"/>
            <a:ext cx="8229600" cy="952500"/>
          </a:xfrm>
          <a:prstGeom prst="rect">
            <a:avLst/>
          </a:prstGeom>
        </p:spPr>
        <p:txBody>
          <a:bodyPr vert="horz" lIns="68564" tIns="34281" rIns="68564" bIns="34281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333533"/>
            <a:ext cx="8229600" cy="3771194"/>
          </a:xfrm>
          <a:prstGeom prst="rect">
            <a:avLst/>
          </a:prstGeom>
        </p:spPr>
        <p:txBody>
          <a:bodyPr vert="horz" lIns="68564" tIns="34281" rIns="68564" bIns="34281" rtlCol="0">
            <a:no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8588B-2AA9-3A5F-5BE3-717240EAE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chemeClr val="accent3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www.alessandri.legal</a:t>
            </a:r>
          </a:p>
        </p:txBody>
      </p:sp>
    </p:spTree>
    <p:extLst>
      <p:ext uri="{BB962C8B-B14F-4D97-AF65-F5344CB8AC3E}">
        <p14:creationId xmlns:p14="http://schemas.microsoft.com/office/powerpoint/2010/main" val="198661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</p:sldLayoutIdLst>
  <p:hf hdr="0" dt="0"/>
  <p:txStyles>
    <p:titleStyle>
      <a:lvl1pPr algn="ctr" defTabSz="456947" rtl="0" eaLnBrk="1" latinLnBrk="0" hangingPunct="1">
        <a:spcBef>
          <a:spcPct val="0"/>
        </a:spcBef>
        <a:buNone/>
        <a:defRPr lang="en-US" sz="2800" b="0" i="0" kern="1200" cap="none">
          <a:solidFill>
            <a:schemeClr val="accent2"/>
          </a:solidFill>
          <a:latin typeface="Roboto Light"/>
          <a:ea typeface="+mj-ea"/>
          <a:cs typeface="Roboto Light"/>
        </a:defRPr>
      </a:lvl1pPr>
    </p:titleStyle>
    <p:bodyStyle>
      <a:lvl1pPr marL="0" indent="0" algn="ctr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b="0" i="0" kern="1200" cap="none">
          <a:solidFill>
            <a:srgbClr val="797979"/>
          </a:solidFill>
          <a:latin typeface="Roboto Light"/>
          <a:ea typeface="+mj-ea"/>
          <a:cs typeface="Roboto Light"/>
        </a:defRPr>
      </a:lvl1pPr>
      <a:lvl2pPr marL="456947" indent="0" algn="ctr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 cap="none">
          <a:solidFill>
            <a:srgbClr val="797979"/>
          </a:solidFill>
          <a:latin typeface="Roboto Light"/>
          <a:ea typeface="+mn-ea"/>
          <a:cs typeface="Roboto Light"/>
        </a:defRPr>
      </a:lvl2pPr>
      <a:lvl3pPr marL="913911" indent="0" algn="ctr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 cap="none">
          <a:solidFill>
            <a:srgbClr val="797979"/>
          </a:solidFill>
          <a:latin typeface="Roboto Light"/>
          <a:ea typeface="+mn-ea"/>
          <a:cs typeface="Roboto Light"/>
        </a:defRPr>
      </a:lvl3pPr>
      <a:lvl4pPr marL="1370867" indent="0" algn="ctr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 cap="none">
          <a:solidFill>
            <a:srgbClr val="797979"/>
          </a:solidFill>
          <a:latin typeface="Roboto Light"/>
          <a:ea typeface="+mn-ea"/>
          <a:cs typeface="Roboto Light"/>
        </a:defRPr>
      </a:lvl4pPr>
      <a:lvl5pPr marL="1827821" indent="0" algn="ctr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en-US" sz="1000" kern="1200" cap="none">
          <a:solidFill>
            <a:srgbClr val="797979"/>
          </a:solidFill>
          <a:latin typeface="Roboto Light"/>
          <a:ea typeface="+mn-ea"/>
          <a:cs typeface="Roboto Light"/>
        </a:defRPr>
      </a:lvl5pPr>
      <a:lvl6pPr marL="2513249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6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0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6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7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5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3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0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4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229306"/>
            <a:ext cx="8229600" cy="952500"/>
          </a:xfrm>
          <a:prstGeom prst="rect">
            <a:avLst/>
          </a:prstGeom>
        </p:spPr>
        <p:txBody>
          <a:bodyPr vert="horz" lIns="68564" tIns="34281" rIns="68564" bIns="34281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333533"/>
            <a:ext cx="8229600" cy="3771194"/>
          </a:xfrm>
          <a:prstGeom prst="rect">
            <a:avLst/>
          </a:prstGeom>
        </p:spPr>
        <p:txBody>
          <a:bodyPr vert="horz" lIns="68564" tIns="34281" rIns="68564" bIns="34281" rtlCol="0">
            <a:no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656A2-8B22-8232-009D-78C8337CD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5228194"/>
            <a:ext cx="4320000" cy="164630"/>
          </a:xfrm>
          <a:prstGeom prst="rect">
            <a:avLst/>
          </a:prstGeom>
        </p:spPr>
        <p:txBody>
          <a:bodyPr vert="horz" lIns="68564" tIns="0" rIns="68564" bIns="0" anchor="b" anchorCtr="0">
            <a:noAutofit/>
          </a:bodyPr>
          <a:lstStyle>
            <a:lvl1pPr algn="r">
              <a:defRPr sz="1000" i="0" u="none" spc="0">
                <a:solidFill>
                  <a:schemeClr val="accent3"/>
                </a:solidFill>
                <a:latin typeface="Roboto Light"/>
                <a:cs typeface="Roboto Light"/>
              </a:defRPr>
            </a:lvl1pPr>
          </a:lstStyle>
          <a:p>
            <a:r>
              <a:rPr lang="en-US" dirty="0"/>
              <a:t>www.alessandri.legal</a:t>
            </a:r>
          </a:p>
        </p:txBody>
      </p:sp>
    </p:spTree>
    <p:extLst>
      <p:ext uri="{BB962C8B-B14F-4D97-AF65-F5344CB8AC3E}">
        <p14:creationId xmlns:p14="http://schemas.microsoft.com/office/powerpoint/2010/main" val="243385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85" r:id="rId3"/>
    <p:sldLayoutId id="2147483786" r:id="rId4"/>
  </p:sldLayoutIdLst>
  <p:hf hdr="0" dt="0"/>
  <p:txStyles>
    <p:titleStyle>
      <a:lvl1pPr algn="ctr" defTabSz="456947" rtl="0" eaLnBrk="1" latinLnBrk="0" hangingPunct="1">
        <a:spcBef>
          <a:spcPct val="0"/>
        </a:spcBef>
        <a:buNone/>
        <a:defRPr lang="en-US" sz="2800" b="0" i="0" kern="1200" cap="none">
          <a:solidFill>
            <a:schemeClr val="bg2"/>
          </a:solidFill>
          <a:latin typeface="Roboto Light"/>
          <a:ea typeface="+mj-ea"/>
          <a:cs typeface="Roboto Light"/>
        </a:defRPr>
      </a:lvl1pPr>
    </p:titleStyle>
    <p:bodyStyle>
      <a:lvl1pPr marL="0" indent="0" algn="ctr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b="0" i="0" kern="1200" cap="none">
          <a:solidFill>
            <a:srgbClr val="79797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56947" indent="0" algn="ctr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 cap="none">
          <a:solidFill>
            <a:srgbClr val="79797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913911" indent="0" algn="ctr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 cap="none">
          <a:solidFill>
            <a:srgbClr val="79797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370867" indent="0" algn="ctr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sk-SK" sz="1000" kern="1200" cap="none">
          <a:solidFill>
            <a:srgbClr val="79797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1827821" indent="0" algn="ctr" defTabSz="456947" rtl="0" eaLnBrk="1" latinLnBrk="0" hangingPunct="1">
        <a:lnSpc>
          <a:spcPct val="120000"/>
        </a:lnSpc>
        <a:spcBef>
          <a:spcPct val="20000"/>
        </a:spcBef>
        <a:buFont typeface="Arial"/>
        <a:buNone/>
        <a:defRPr lang="en-US" sz="1000" kern="1200" cap="none">
          <a:solidFill>
            <a:srgbClr val="79797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3249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6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0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6" indent="-228476" algn="l" defTabSz="4569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1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7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5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3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0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4" algn="l" defTabSz="456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mailto:mgatica@alesssandri.cl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11" Type="http://schemas.openxmlformats.org/officeDocument/2006/relationships/image" Target="../media/image67.svg"/><Relationship Id="rId5" Type="http://schemas.openxmlformats.org/officeDocument/2006/relationships/image" Target="../media/image61.sv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 preferRelativeResize="0"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2619375" y="1763715"/>
            <a:ext cx="3905250" cy="866775"/>
          </a:xfrm>
        </p:spPr>
      </p:pic>
      <p:sp>
        <p:nvSpPr>
          <p:cNvPr id="35" name="Text Placeholder 34"/>
          <p:cNvSpPr>
            <a:spLocks noGrp="1"/>
          </p:cNvSpPr>
          <p:nvPr>
            <p:ph type="body" sz="quarter" idx="15"/>
          </p:nvPr>
        </p:nvSpPr>
        <p:spPr>
          <a:xfrm>
            <a:off x="2005277" y="4178967"/>
            <a:ext cx="5486400" cy="45452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s-CL" cap="none" dirty="0"/>
              <a:t>15 de noviembre 2022.</a:t>
            </a:r>
          </a:p>
          <a:p>
            <a:r>
              <a:rPr lang="es-CL" cap="none" dirty="0"/>
              <a:t>© Alessandri Abogados. </a:t>
            </a:r>
          </a:p>
          <a:p>
            <a:r>
              <a:rPr lang="es-CL" dirty="0"/>
              <a:t>Este documento es de propiedad de Alessandri Abogados y no podrá ser utilizada parcial o totalmente por terceros sin la autorización expresa de Alessandri Abogados</a:t>
            </a:r>
            <a:endParaRPr lang="en-US" cap="none" dirty="0"/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1828811" y="3293979"/>
            <a:ext cx="5486403" cy="390807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rgbClr val="EA3945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/ </a:t>
            </a:r>
            <a:r>
              <a:rPr lang="es-MX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Fintech y consumo</a:t>
            </a:r>
            <a:endParaRPr lang="en-US" b="1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7261727" y="4633494"/>
            <a:ext cx="1411719" cy="30515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www.alessandri.legal</a:t>
            </a:r>
          </a:p>
        </p:txBody>
      </p:sp>
    </p:spTree>
    <p:extLst>
      <p:ext uri="{BB962C8B-B14F-4D97-AF65-F5344CB8AC3E}">
        <p14:creationId xmlns:p14="http://schemas.microsoft.com/office/powerpoint/2010/main" val="32646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792E17D-FFEF-C207-7A07-AC1AB6D322E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572000" y="5228194"/>
            <a:ext cx="4320000" cy="16463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www.alessandri.legal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504026-B3AC-A616-3815-1638A57A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67" y="910169"/>
            <a:ext cx="7901399" cy="423333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chemeClr val="tx2"/>
                </a:solidFill>
              </a:rPr>
              <a:t>Deberes del consumidor</a:t>
            </a:r>
            <a:endParaRPr lang="es-CL" sz="3200" b="1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E272580B-6A09-76A9-623B-84C7A18EA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</p:spPr>
        <p:txBody>
          <a:bodyPr/>
          <a:lstStyle/>
          <a:p>
            <a:pPr defTabSz="685783">
              <a:spcAft>
                <a:spcPts val="600"/>
              </a:spcAft>
            </a:pPr>
            <a:fld id="{77513DED-9F41-6D4C-AADB-00EAAC4B4386}" type="slidenum">
              <a:rPr lang="sk-SK" smtClean="0"/>
              <a:pPr defTabSz="685783">
                <a:spcAft>
                  <a:spcPts val="600"/>
                </a:spcAft>
              </a:pPr>
              <a:t>10</a:t>
            </a:fld>
            <a:endParaRPr lang="sk-SK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9692D2B-A84A-8895-BE9D-4850AA764D3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43242372"/>
              </p:ext>
            </p:extLst>
          </p:nvPr>
        </p:nvGraphicFramePr>
        <p:xfrm>
          <a:off x="252000" y="1502833"/>
          <a:ext cx="8111214" cy="321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6124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EE22B006-5865-0BBE-3780-5A313F9718A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2"/>
                </a:solidFill>
              </a:rPr>
              <a:t>Falta de transparencia. (Deber de información)</a:t>
            </a:r>
            <a:endParaRPr lang="en-US" sz="2000" dirty="0">
              <a:solidFill>
                <a:schemeClr val="tx2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2"/>
                </a:solidFill>
              </a:rPr>
              <a:t>Discriminación arbitraria.</a:t>
            </a:r>
            <a:endParaRPr lang="en-US" sz="2000" dirty="0">
              <a:solidFill>
                <a:schemeClr val="tx2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2"/>
                </a:solidFill>
              </a:rPr>
              <a:t>Contratación inducida (contraria a la libre elección).</a:t>
            </a:r>
            <a:endParaRPr lang="en-US" sz="2000" dirty="0">
              <a:solidFill>
                <a:schemeClr val="tx2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2"/>
                </a:solidFill>
              </a:rPr>
              <a:t>Vulneración a la protección de los datos personales.</a:t>
            </a:r>
            <a:endParaRPr lang="en-US" sz="2000" dirty="0">
              <a:solidFill>
                <a:schemeClr val="tx2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2"/>
                </a:solidFill>
              </a:rPr>
              <a:t>Ciberseguridad. (Deber de seguridad)</a:t>
            </a:r>
            <a:endParaRPr lang="en-US" sz="2000" dirty="0">
              <a:solidFill>
                <a:schemeClr val="tx2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2"/>
                </a:solidFill>
              </a:rPr>
              <a:t>Cláusulas abusivas.</a:t>
            </a:r>
            <a:endParaRPr lang="en-US" sz="2000" dirty="0">
              <a:solidFill>
                <a:schemeClr val="tx2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2"/>
                </a:solidFill>
              </a:rPr>
              <a:t>Comunicaciones promocionales no deseadas.</a:t>
            </a:r>
            <a:endParaRPr lang="en-US" sz="2000" dirty="0">
              <a:solidFill>
                <a:schemeClr val="tx2"/>
              </a:solidFill>
            </a:endParaRPr>
          </a:p>
          <a:p>
            <a:endParaRPr lang="es-C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433A4C-E631-37B0-544E-A9B66F96D9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www.alessandri.legal</a:t>
            </a:r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7A6F62B-2A33-FA80-DB08-3DD510EC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 dirty="0"/>
              <a:t>Riesgos</a:t>
            </a:r>
            <a:endParaRPr lang="es-CL" sz="3200" b="1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6B634C-260C-B956-4E82-A5502D9EE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783"/>
            <a:fld id="{77513DED-9F41-6D4C-AADB-00EAAC4B4386}" type="slidenum">
              <a:rPr lang="sk-SK" smtClean="0"/>
              <a:pPr defTabSz="685783"/>
              <a:t>11</a:t>
            </a:fld>
            <a:endParaRPr lang="sk-SK"/>
          </a:p>
        </p:txBody>
      </p:sp>
      <p:pic>
        <p:nvPicPr>
          <p:cNvPr id="9" name="Gráfico 8" descr="Signo de exclamación con relleno sólido">
            <a:extLst>
              <a:ext uri="{FF2B5EF4-FFF2-40B4-BE49-F238E27FC236}">
                <a16:creationId xmlns:a16="http://schemas.microsoft.com/office/drawing/2014/main" id="{FDF60A9E-B258-F924-C3F9-1E34778C6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1814" y="368300"/>
            <a:ext cx="3572528" cy="357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21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p42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r"/>
            <a:fld id="{00000000-1234-1234-1234-123412341234}" type="slidenum">
              <a:rPr lang="en">
                <a:solidFill>
                  <a:schemeClr val="accent2"/>
                </a:solidFill>
              </a:rPr>
              <a:pPr algn="r"/>
              <a:t>12</a:t>
            </a:fld>
            <a:endParaRPr>
              <a:solidFill>
                <a:schemeClr val="accent2"/>
              </a:solidFill>
            </a:endParaRPr>
          </a:p>
        </p:txBody>
      </p:sp>
      <p:graphicFrame>
        <p:nvGraphicFramePr>
          <p:cNvPr id="38" name="Marcador de contenido 8">
            <a:extLst>
              <a:ext uri="{FF2B5EF4-FFF2-40B4-BE49-F238E27FC236}">
                <a16:creationId xmlns:a16="http://schemas.microsoft.com/office/drawing/2014/main" id="{5720965F-44E2-4D76-9D19-2B6C1B51E1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776205"/>
              </p:ext>
            </p:extLst>
          </p:nvPr>
        </p:nvGraphicFramePr>
        <p:xfrm>
          <a:off x="357212" y="1067004"/>
          <a:ext cx="8186712" cy="4089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" name="CuadroTexto 39">
            <a:extLst>
              <a:ext uri="{FF2B5EF4-FFF2-40B4-BE49-F238E27FC236}">
                <a16:creationId xmlns:a16="http://schemas.microsoft.com/office/drawing/2014/main" id="{37314C28-4D00-4D91-B70B-1AECA135B8E0}"/>
              </a:ext>
            </a:extLst>
          </p:cNvPr>
          <p:cNvSpPr txBox="1"/>
          <p:nvPr/>
        </p:nvSpPr>
        <p:spPr>
          <a:xfrm>
            <a:off x="357212" y="510321"/>
            <a:ext cx="654365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300" b="1" dirty="0" err="1">
                <a:solidFill>
                  <a:schemeClr val="accent1"/>
                </a:solidFill>
                <a:latin typeface="Raleway" pitchFamily="2" charset="0"/>
                <a:ea typeface="Tahoma" panose="020B0604030504040204" pitchFamily="34" charset="0"/>
                <a:cs typeface="Tahoma" panose="020B0604030504040204" pitchFamily="34" charset="0"/>
              </a:rPr>
              <a:t>Servicios</a:t>
            </a:r>
            <a:r>
              <a:rPr lang="en-US" altLang="en-US" sz="2300" b="1" dirty="0">
                <a:solidFill>
                  <a:schemeClr val="accent1"/>
                </a:solidFill>
                <a:latin typeface="Raleway" pitchFamily="2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altLang="en-US" sz="2300" b="1" dirty="0" err="1">
                <a:solidFill>
                  <a:schemeClr val="accent1"/>
                </a:solidFill>
                <a:latin typeface="Raleway" pitchFamily="2" charset="0"/>
                <a:ea typeface="Tahoma" panose="020B0604030504040204" pitchFamily="34" charset="0"/>
                <a:cs typeface="Tahoma" panose="020B0604030504040204" pitchFamily="34" charset="0"/>
              </a:rPr>
              <a:t>productos</a:t>
            </a:r>
            <a:r>
              <a:rPr lang="en-US" altLang="en-US" sz="2300" b="1" dirty="0">
                <a:solidFill>
                  <a:schemeClr val="accent1"/>
                </a:solidFill>
                <a:latin typeface="Raleway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300" b="1" dirty="0" err="1">
                <a:solidFill>
                  <a:schemeClr val="accent1"/>
                </a:solidFill>
                <a:latin typeface="Raleway" pitchFamily="2" charset="0"/>
                <a:ea typeface="Tahoma" panose="020B0604030504040204" pitchFamily="34" charset="0"/>
                <a:cs typeface="Tahoma" panose="020B0604030504040204" pitchFamily="34" charset="0"/>
              </a:rPr>
              <a:t>financieros</a:t>
            </a:r>
            <a:endParaRPr lang="en-US" sz="2300" b="1" dirty="0">
              <a:solidFill>
                <a:schemeClr val="accent1"/>
              </a:solidFill>
              <a:latin typeface="Raleway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84179F-F22D-E8CA-8E7D-C0DE80030C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572000" y="5228194"/>
            <a:ext cx="4320000" cy="16463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www.alessandri.legal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C91B5AE4-539F-328C-438B-12FC7637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67" y="910169"/>
            <a:ext cx="7901399" cy="423333"/>
          </a:xfrm>
        </p:spPr>
        <p:txBody>
          <a:bodyPr/>
          <a:lstStyle/>
          <a:p>
            <a:r>
              <a:rPr lang="en-US" sz="3200" b="1"/>
              <a:t>Ley Fintech v/s Ley del consumidor</a:t>
            </a:r>
            <a:endParaRPr lang="en-US" sz="3200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1D9829A-9FD0-EFD0-B251-968F4AA3D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</p:spPr>
        <p:txBody>
          <a:bodyPr wrap="none" anchor="ctr">
            <a:normAutofit/>
          </a:bodyPr>
          <a:lstStyle/>
          <a:p>
            <a:pPr defTabSz="685783">
              <a:spcAft>
                <a:spcPts val="600"/>
              </a:spcAft>
            </a:pPr>
            <a:fld id="{77513DED-9F41-6D4C-AADB-00EAAC4B4386}" type="slidenum">
              <a:rPr lang="sk-SK" smtClean="0"/>
              <a:pPr defTabSz="685783">
                <a:spcAft>
                  <a:spcPts val="600"/>
                </a:spcAft>
              </a:pPr>
              <a:t>13</a:t>
            </a:fld>
            <a:endParaRPr lang="sk-SK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306C954-E3DF-1B64-39E8-3B8D05E58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48072"/>
              </p:ext>
            </p:extLst>
          </p:nvPr>
        </p:nvGraphicFramePr>
        <p:xfrm>
          <a:off x="598905" y="1502834"/>
          <a:ext cx="8090570" cy="3650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285">
                  <a:extLst>
                    <a:ext uri="{9D8B030D-6E8A-4147-A177-3AD203B41FA5}">
                      <a16:colId xmlns:a16="http://schemas.microsoft.com/office/drawing/2014/main" val="820625287"/>
                    </a:ext>
                  </a:extLst>
                </a:gridCol>
                <a:gridCol w="4045285">
                  <a:extLst>
                    <a:ext uri="{9D8B030D-6E8A-4147-A177-3AD203B41FA5}">
                      <a16:colId xmlns:a16="http://schemas.microsoft.com/office/drawing/2014/main" val="2313248201"/>
                    </a:ext>
                  </a:extLst>
                </a:gridCol>
              </a:tblGrid>
              <a:tr h="336990">
                <a:tc>
                  <a:txBody>
                    <a:bodyPr/>
                    <a:lstStyle/>
                    <a:p>
                      <a:r>
                        <a:rPr lang="es-MX" sz="1700" dirty="0">
                          <a:solidFill>
                            <a:schemeClr val="tx2"/>
                          </a:solidFill>
                        </a:rPr>
                        <a:t>Fintech</a:t>
                      </a:r>
                      <a:endParaRPr lang="es-CL" sz="1700" dirty="0">
                        <a:solidFill>
                          <a:schemeClr val="tx2"/>
                        </a:solidFill>
                      </a:endParaRPr>
                    </a:p>
                  </a:txBody>
                  <a:tcPr marL="93626" marR="93626" marT="42557" marB="42557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700" dirty="0">
                          <a:solidFill>
                            <a:schemeClr val="tx2"/>
                          </a:solidFill>
                        </a:rPr>
                        <a:t>Consumidor</a:t>
                      </a:r>
                      <a:endParaRPr lang="es-CL" sz="1700" dirty="0">
                        <a:solidFill>
                          <a:schemeClr val="tx2"/>
                        </a:solidFill>
                      </a:endParaRPr>
                    </a:p>
                  </a:txBody>
                  <a:tcPr marL="93626" marR="93626" marT="42557" marB="42557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520935"/>
                  </a:ext>
                </a:extLst>
              </a:tr>
              <a:tr h="2366249">
                <a:tc>
                  <a:txBody>
                    <a:bodyPr/>
                    <a:lstStyle/>
                    <a:p>
                      <a:r>
                        <a:rPr lang="es-CL" sz="1700" dirty="0">
                          <a:solidFill>
                            <a:schemeClr val="tx2"/>
                          </a:solidFill>
                        </a:rPr>
                        <a:t>Deber de informar al cliente y será la CMF que establece que información se debe entregar. </a:t>
                      </a:r>
                    </a:p>
                  </a:txBody>
                  <a:tcPr marL="93626" marR="93626" marT="42557" marB="425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700" dirty="0">
                          <a:solidFill>
                            <a:schemeClr val="tx2"/>
                          </a:solidFill>
                        </a:rPr>
                        <a:t>Asimismo, el proveedor deberá entregar al consumidor la información específica de la operación de que se trate.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L" sz="1700" dirty="0">
                          <a:solidFill>
                            <a:schemeClr val="tx2"/>
                          </a:solidFill>
                        </a:rPr>
                        <a:t>Desglose de todos los cargos.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L" sz="1700" dirty="0">
                          <a:solidFill>
                            <a:schemeClr val="tx2"/>
                          </a:solidFill>
                        </a:rPr>
                        <a:t>Duración del contrato.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L" sz="1700" dirty="0">
                          <a:solidFill>
                            <a:schemeClr val="tx2"/>
                          </a:solidFill>
                        </a:rPr>
                        <a:t>Término del contrato.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L" sz="1700" dirty="0">
                          <a:solidFill>
                            <a:schemeClr val="tx2"/>
                          </a:solidFill>
                        </a:rPr>
                        <a:t>Servicios de atención al cliente.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L" sz="1700" dirty="0">
                          <a:solidFill>
                            <a:schemeClr val="tx2"/>
                          </a:solidFill>
                        </a:rPr>
                        <a:t>Resumen de principales cláusulas.</a:t>
                      </a:r>
                    </a:p>
                    <a:p>
                      <a:endParaRPr lang="es-CL" sz="1700" dirty="0">
                        <a:solidFill>
                          <a:schemeClr val="tx2"/>
                        </a:solidFill>
                      </a:endParaRPr>
                    </a:p>
                  </a:txBody>
                  <a:tcPr marL="93626" marR="93626" marT="42557" marB="4255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329621"/>
                  </a:ext>
                </a:extLst>
              </a:tr>
              <a:tr h="889119">
                <a:tc>
                  <a:txBody>
                    <a:bodyPr/>
                    <a:lstStyle/>
                    <a:p>
                      <a:endParaRPr lang="es-CL" sz="1700" dirty="0">
                        <a:solidFill>
                          <a:schemeClr val="tx2"/>
                        </a:solidFill>
                      </a:endParaRPr>
                    </a:p>
                  </a:txBody>
                  <a:tcPr marL="93626" marR="93626" marT="42557" marB="4255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700" dirty="0">
                        <a:solidFill>
                          <a:schemeClr val="tx2"/>
                        </a:solidFill>
                      </a:endParaRPr>
                    </a:p>
                  </a:txBody>
                  <a:tcPr marL="93626" marR="93626" marT="42557" marB="4255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482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505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84179F-F22D-E8CA-8E7D-C0DE80030C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572000" y="5228194"/>
            <a:ext cx="4320000" cy="16463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www.alessandri.legal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C91B5AE4-539F-328C-438B-12FC7637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15" y="619809"/>
            <a:ext cx="7901399" cy="423333"/>
          </a:xfrm>
        </p:spPr>
        <p:txBody>
          <a:bodyPr/>
          <a:lstStyle/>
          <a:p>
            <a:r>
              <a:rPr lang="en-US" sz="3200" b="1" dirty="0"/>
              <a:t>Ley Fintech v/s Ley del </a:t>
            </a:r>
            <a:r>
              <a:rPr lang="en-US" sz="3200" b="1" dirty="0" err="1"/>
              <a:t>consumidor</a:t>
            </a:r>
            <a:endParaRPr lang="en-US" sz="3200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1D9829A-9FD0-EFD0-B251-968F4AA3D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</p:spPr>
        <p:txBody>
          <a:bodyPr wrap="none" anchor="ctr">
            <a:normAutofit/>
          </a:bodyPr>
          <a:lstStyle/>
          <a:p>
            <a:pPr defTabSz="685783">
              <a:spcAft>
                <a:spcPts val="600"/>
              </a:spcAft>
            </a:pPr>
            <a:fld id="{77513DED-9F41-6D4C-AADB-00EAAC4B4386}" type="slidenum">
              <a:rPr lang="sk-SK" smtClean="0"/>
              <a:pPr defTabSz="685783">
                <a:spcAft>
                  <a:spcPts val="600"/>
                </a:spcAft>
              </a:pPr>
              <a:t>14</a:t>
            </a:fld>
            <a:endParaRPr lang="sk-SK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306C954-E3DF-1B64-39E8-3B8D05E58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577311"/>
              </p:ext>
            </p:extLst>
          </p:nvPr>
        </p:nvGraphicFramePr>
        <p:xfrm>
          <a:off x="751084" y="1110371"/>
          <a:ext cx="7843260" cy="4713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1630">
                  <a:extLst>
                    <a:ext uri="{9D8B030D-6E8A-4147-A177-3AD203B41FA5}">
                      <a16:colId xmlns:a16="http://schemas.microsoft.com/office/drawing/2014/main" val="820625287"/>
                    </a:ext>
                  </a:extLst>
                </a:gridCol>
                <a:gridCol w="3921630">
                  <a:extLst>
                    <a:ext uri="{9D8B030D-6E8A-4147-A177-3AD203B41FA5}">
                      <a16:colId xmlns:a16="http://schemas.microsoft.com/office/drawing/2014/main" val="2313248201"/>
                    </a:ext>
                  </a:extLst>
                </a:gridCol>
              </a:tblGrid>
              <a:tr h="318578">
                <a:tc>
                  <a:txBody>
                    <a:bodyPr/>
                    <a:lstStyle/>
                    <a:p>
                      <a:r>
                        <a:rPr lang="es-MX" sz="1700" b="1" dirty="0">
                          <a:solidFill>
                            <a:schemeClr val="tx2"/>
                          </a:solidFill>
                        </a:rPr>
                        <a:t>Fintech</a:t>
                      </a:r>
                      <a:endParaRPr lang="es-CL" sz="1700" b="1" dirty="0">
                        <a:solidFill>
                          <a:schemeClr val="tx2"/>
                        </a:solidFill>
                      </a:endParaRPr>
                    </a:p>
                  </a:txBody>
                  <a:tcPr marL="93626" marR="93626" marT="42557" marB="42557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700" b="1" dirty="0">
                          <a:solidFill>
                            <a:schemeClr val="tx2"/>
                          </a:solidFill>
                        </a:rPr>
                        <a:t>Consumidor</a:t>
                      </a:r>
                      <a:endParaRPr lang="es-CL" sz="1700" b="1" dirty="0">
                        <a:solidFill>
                          <a:schemeClr val="tx2"/>
                        </a:solidFill>
                      </a:endParaRPr>
                    </a:p>
                  </a:txBody>
                  <a:tcPr marL="93626" marR="93626" marT="42557" marB="42557"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520935"/>
                  </a:ext>
                </a:extLst>
              </a:tr>
              <a:tr h="3435954">
                <a:tc>
                  <a:txBody>
                    <a:bodyPr/>
                    <a:lstStyle/>
                    <a:p>
                      <a:endParaRPr lang="es-CL" sz="1700" dirty="0">
                        <a:solidFill>
                          <a:schemeClr val="tx2"/>
                        </a:solidFill>
                      </a:endParaRPr>
                    </a:p>
                  </a:txBody>
                  <a:tcPr marL="93626" marR="93626" marT="42557" marB="425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700" dirty="0">
                          <a:solidFill>
                            <a:schemeClr val="tx2"/>
                          </a:solidFill>
                        </a:rPr>
                        <a:t>Recibir la información del costo y ser informado de las causales objetivas del rechazo;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700" dirty="0">
                          <a:solidFill>
                            <a:schemeClr val="tx2"/>
                          </a:solidFill>
                        </a:rPr>
                        <a:t>Conocer previamente las condiciones objetivas del proveedor para acceder al crédito;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700" dirty="0">
                          <a:solidFill>
                            <a:schemeClr val="tx2"/>
                          </a:solidFill>
                        </a:rPr>
                        <a:t>La oportuna liberación de las garantías constituidas para asegurar el cumplimiento de sus obligaciones, una vez extinguidas estas;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700" dirty="0">
                          <a:solidFill>
                            <a:schemeClr val="tx2"/>
                          </a:solidFill>
                        </a:rPr>
                        <a:t>Elegir al tasador de los bienes ofrecidos en garantía y;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700" dirty="0">
                          <a:solidFill>
                            <a:schemeClr val="tx2"/>
                          </a:solidFill>
                        </a:rPr>
                        <a:t>Conocer la liquidación total del crédito a su solo requerimiento</a:t>
                      </a:r>
                      <a:endParaRPr lang="es-CL" sz="1700" dirty="0">
                        <a:solidFill>
                          <a:schemeClr val="tx2"/>
                        </a:solidFill>
                      </a:endParaRPr>
                    </a:p>
                  </a:txBody>
                  <a:tcPr marL="93626" marR="93626" marT="42557" marB="4255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329621"/>
                  </a:ext>
                </a:extLst>
              </a:tr>
              <a:tr h="397837">
                <a:tc>
                  <a:txBody>
                    <a:bodyPr/>
                    <a:lstStyle/>
                    <a:p>
                      <a:endParaRPr lang="es-CL" sz="1700" dirty="0">
                        <a:solidFill>
                          <a:schemeClr val="tx2"/>
                        </a:solidFill>
                      </a:endParaRPr>
                    </a:p>
                  </a:txBody>
                  <a:tcPr marL="93626" marR="93626" marT="42557" marB="4255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700" dirty="0">
                        <a:solidFill>
                          <a:schemeClr val="tx2"/>
                        </a:solidFill>
                      </a:endParaRPr>
                    </a:p>
                  </a:txBody>
                  <a:tcPr marL="93626" marR="93626" marT="42557" marB="4255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482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964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84179F-F22D-E8CA-8E7D-C0DE80030C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572000" y="5228194"/>
            <a:ext cx="4320000" cy="16463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www.alessandri.legal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C91B5AE4-539F-328C-438B-12FC7637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67" y="910169"/>
            <a:ext cx="7901399" cy="423333"/>
          </a:xfrm>
        </p:spPr>
        <p:txBody>
          <a:bodyPr/>
          <a:lstStyle/>
          <a:p>
            <a:r>
              <a:rPr lang="en-US" sz="3200" b="1" dirty="0"/>
              <a:t>Ley Fintech v/s Ley del </a:t>
            </a:r>
            <a:r>
              <a:rPr lang="en-US" sz="3200" b="1" dirty="0" err="1"/>
              <a:t>consumidor</a:t>
            </a:r>
            <a:endParaRPr lang="en-US" sz="3200" b="1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1D9829A-9FD0-EFD0-B251-968F4AA3D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</p:spPr>
        <p:txBody>
          <a:bodyPr wrap="none" anchor="ctr">
            <a:normAutofit/>
          </a:bodyPr>
          <a:lstStyle/>
          <a:p>
            <a:pPr defTabSz="685783">
              <a:spcAft>
                <a:spcPts val="600"/>
              </a:spcAft>
            </a:pPr>
            <a:fld id="{77513DED-9F41-6D4C-AADB-00EAAC4B4386}" type="slidenum">
              <a:rPr lang="sk-SK" smtClean="0"/>
              <a:pPr defTabSz="685783">
                <a:spcAft>
                  <a:spcPts val="600"/>
                </a:spcAft>
              </a:pPr>
              <a:t>15</a:t>
            </a:fld>
            <a:endParaRPr lang="sk-SK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306C954-E3DF-1B64-39E8-3B8D05E58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120240"/>
              </p:ext>
            </p:extLst>
          </p:nvPr>
        </p:nvGraphicFramePr>
        <p:xfrm>
          <a:off x="252067" y="1502834"/>
          <a:ext cx="8437410" cy="3668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705">
                  <a:extLst>
                    <a:ext uri="{9D8B030D-6E8A-4147-A177-3AD203B41FA5}">
                      <a16:colId xmlns:a16="http://schemas.microsoft.com/office/drawing/2014/main" val="820625287"/>
                    </a:ext>
                  </a:extLst>
                </a:gridCol>
                <a:gridCol w="4218705">
                  <a:extLst>
                    <a:ext uri="{9D8B030D-6E8A-4147-A177-3AD203B41FA5}">
                      <a16:colId xmlns:a16="http://schemas.microsoft.com/office/drawing/2014/main" val="2313248201"/>
                    </a:ext>
                  </a:extLst>
                </a:gridCol>
              </a:tblGrid>
              <a:tr h="268345">
                <a:tc>
                  <a:txBody>
                    <a:bodyPr/>
                    <a:lstStyle/>
                    <a:p>
                      <a:r>
                        <a:rPr lang="es-MX" sz="1700" b="1" dirty="0">
                          <a:solidFill>
                            <a:schemeClr val="tx2"/>
                          </a:solidFill>
                        </a:rPr>
                        <a:t>Fintech</a:t>
                      </a:r>
                      <a:endParaRPr lang="es-CL" sz="1700" b="1" dirty="0">
                        <a:solidFill>
                          <a:schemeClr val="tx2"/>
                        </a:solidFill>
                      </a:endParaRPr>
                    </a:p>
                  </a:txBody>
                  <a:tcPr marL="93626" marR="93626" marT="42557" marB="42557"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700" b="1" dirty="0">
                          <a:solidFill>
                            <a:schemeClr val="tx2"/>
                          </a:solidFill>
                        </a:rPr>
                        <a:t>Consumidor</a:t>
                      </a:r>
                      <a:endParaRPr lang="es-CL" sz="1700" b="1" dirty="0">
                        <a:solidFill>
                          <a:schemeClr val="tx2"/>
                        </a:solidFill>
                      </a:endParaRPr>
                    </a:p>
                  </a:txBody>
                  <a:tcPr marL="93626" marR="93626" marT="42557" marB="42557"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520935"/>
                  </a:ext>
                </a:extLst>
              </a:tr>
              <a:tr h="2894185">
                <a:tc>
                  <a:txBody>
                    <a:bodyPr/>
                    <a:lstStyle/>
                    <a:p>
                      <a:r>
                        <a:rPr lang="es-MX" sz="1700" dirty="0">
                          <a:solidFill>
                            <a:schemeClr val="tx2"/>
                          </a:solidFill>
                        </a:rPr>
                        <a:t>Exigencia de idoneidad y conocimiento; los asesores (tanto personas como sistemas) deben dar garantía de objetividad, coherencia y consistencia entre los elementos empleados para efectuar una recomendación o evaluación. </a:t>
                      </a:r>
                    </a:p>
                    <a:p>
                      <a:endParaRPr lang="es-CL" sz="1700" dirty="0">
                        <a:solidFill>
                          <a:schemeClr val="tx2"/>
                        </a:solidFill>
                      </a:endParaRPr>
                    </a:p>
                  </a:txBody>
                  <a:tcPr marL="93626" marR="93626" marT="42557" marB="4255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>
                          <a:solidFill>
                            <a:schemeClr val="tx2"/>
                          </a:solidFill>
                        </a:rPr>
                        <a:t>Análisis de solvencia.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>
                          <a:solidFill>
                            <a:schemeClr val="tx2"/>
                          </a:solidFill>
                        </a:rPr>
                        <a:t>- Información suficiente.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>
                          <a:solidFill>
                            <a:schemeClr val="tx2"/>
                          </a:solidFill>
                        </a:rPr>
                        <a:t>- Obtenida a través de medios oficiales.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>
                          <a:solidFill>
                            <a:schemeClr val="tx2"/>
                          </a:solidFill>
                        </a:rPr>
                        <a:t>- Informar el resultado de dicho análisis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dirty="0">
                          <a:solidFill>
                            <a:schemeClr val="tx2"/>
                          </a:solidFill>
                        </a:rPr>
                        <a:t>- Condiciones objetivas.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700" dirty="0">
                        <a:solidFill>
                          <a:schemeClr val="tx2"/>
                        </a:solidFill>
                      </a:endParaRPr>
                    </a:p>
                  </a:txBody>
                  <a:tcPr marL="93626" marR="93626" marT="42557" marB="4255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329621"/>
                  </a:ext>
                </a:extLst>
              </a:tr>
              <a:tr h="429826">
                <a:tc>
                  <a:txBody>
                    <a:bodyPr/>
                    <a:lstStyle/>
                    <a:p>
                      <a:endParaRPr lang="es-CL" sz="1700" dirty="0">
                        <a:solidFill>
                          <a:schemeClr val="tx2"/>
                        </a:solidFill>
                      </a:endParaRPr>
                    </a:p>
                  </a:txBody>
                  <a:tcPr marL="93626" marR="93626" marT="42557" marB="42557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700" dirty="0">
                        <a:solidFill>
                          <a:schemeClr val="tx2"/>
                        </a:solidFill>
                      </a:endParaRPr>
                    </a:p>
                  </a:txBody>
                  <a:tcPr marL="93626" marR="93626" marT="42557" marB="4255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482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83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9520D849-4246-B07F-9679-C06A8E225BEC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349041825"/>
              </p:ext>
            </p:extLst>
          </p:nvPr>
        </p:nvGraphicFramePr>
        <p:xfrm>
          <a:off x="252000" y="1502833"/>
          <a:ext cx="8640000" cy="321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3EE5A4F-5EAC-31E2-7935-1E948846132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www.alessandri.legal</a:t>
            </a:r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292DA94-E65D-961F-8125-27828FAB5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 dirty="0"/>
              <a:t>Tecnología y </a:t>
            </a:r>
            <a:r>
              <a:rPr lang="es-MX" sz="3200" b="1" dirty="0" err="1"/>
              <a:t>Sernac</a:t>
            </a:r>
            <a:endParaRPr lang="es-CL" sz="3200" b="1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C21FB6-10ED-520E-D494-05092B565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783"/>
            <a:fld id="{77513DED-9F41-6D4C-AADB-00EAAC4B4386}" type="slidenum">
              <a:rPr lang="sk-SK" smtClean="0"/>
              <a:pPr defTabSz="685783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6490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C6334849-0446-E364-6558-D688E7C04848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55586004"/>
              </p:ext>
            </p:extLst>
          </p:nvPr>
        </p:nvGraphicFramePr>
        <p:xfrm>
          <a:off x="252000" y="1155032"/>
          <a:ext cx="8573474" cy="39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7096C0-122A-D126-E045-B3FEE8C33B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www.alessandri.legal</a:t>
            </a:r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9D5A807-672A-EB3C-289C-C5621A0E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26" y="694162"/>
            <a:ext cx="7901399" cy="423333"/>
          </a:xfrm>
        </p:spPr>
        <p:txBody>
          <a:bodyPr/>
          <a:lstStyle/>
          <a:p>
            <a:r>
              <a:rPr lang="es-MX" sz="3200" b="1" dirty="0">
                <a:solidFill>
                  <a:srgbClr val="000000"/>
                </a:solidFill>
              </a:rPr>
              <a:t>IA y Consumo</a:t>
            </a:r>
            <a:endParaRPr lang="es-CL" sz="3200" b="1" dirty="0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14BC39-7B96-CC75-8EE3-73BE6534D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783"/>
            <a:fld id="{77513DED-9F41-6D4C-AADB-00EAAC4B4386}" type="slidenum">
              <a:rPr lang="sk-SK" smtClean="0"/>
              <a:pPr defTabSz="685783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3985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EA983FE3-26CD-F637-E679-BA9D87F9D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1256" y="1502834"/>
            <a:ext cx="5190770" cy="2534429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2600" dirty="0">
                <a:solidFill>
                  <a:srgbClr val="000000"/>
                </a:solidFill>
              </a:rPr>
              <a:t>Otorga al </a:t>
            </a:r>
            <a:r>
              <a:rPr lang="es-MX" sz="2600" dirty="0" err="1">
                <a:solidFill>
                  <a:srgbClr val="000000"/>
                </a:solidFill>
              </a:rPr>
              <a:t>Sernac</a:t>
            </a:r>
            <a:r>
              <a:rPr lang="es-MX" sz="2600" dirty="0">
                <a:solidFill>
                  <a:srgbClr val="000000"/>
                </a:solidFill>
              </a:rPr>
              <a:t> la competencia para fiscalizar y velar por los datos personales de los consumidores.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2600" dirty="0">
                <a:solidFill>
                  <a:srgbClr val="000000"/>
                </a:solidFill>
              </a:rPr>
              <a:t>Se restringe a una relación de consumo.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2600" dirty="0">
                <a:solidFill>
                  <a:srgbClr val="000000"/>
                </a:solidFill>
              </a:rPr>
              <a:t>Acciones colectivas.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MX" sz="2600" dirty="0">
                <a:solidFill>
                  <a:srgbClr val="000000"/>
                </a:solidFill>
              </a:rPr>
              <a:t>Seguridad de la información.</a:t>
            </a:r>
          </a:p>
          <a:p>
            <a:endParaRPr lang="es-CL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4C0319C-53F0-830C-1B6E-A9BC8831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98" y="638384"/>
            <a:ext cx="7901399" cy="423333"/>
          </a:xfrm>
        </p:spPr>
        <p:txBody>
          <a:bodyPr/>
          <a:lstStyle/>
          <a:p>
            <a:r>
              <a:rPr lang="es-CL" sz="3200" b="1" dirty="0">
                <a:solidFill>
                  <a:schemeClr val="accent1"/>
                </a:solidFill>
              </a:rPr>
              <a:t>Art. 15 bis-Protección de datos personales</a:t>
            </a:r>
            <a:endParaRPr lang="es-CL" sz="320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84AB06-3859-0FB8-6E81-C955D1BE7A0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www.alessandri.legal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3556CB-4EB4-6CB8-A5AB-60B54EB56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783"/>
            <a:fld id="{77513DED-9F41-6D4C-AADB-00EAAC4B4386}" type="slidenum">
              <a:rPr lang="sk-SK" smtClean="0"/>
              <a:pPr defTabSz="685783"/>
              <a:t>18</a:t>
            </a:fld>
            <a:endParaRPr lang="sk-SK"/>
          </a:p>
        </p:txBody>
      </p:sp>
      <p:pic>
        <p:nvPicPr>
          <p:cNvPr id="7" name="Marcador de contenido 6" descr="Reseña de cliente con relleno sólido">
            <a:extLst>
              <a:ext uri="{FF2B5EF4-FFF2-40B4-BE49-F238E27FC236}">
                <a16:creationId xmlns:a16="http://schemas.microsoft.com/office/drawing/2014/main" id="{E053F280-4CEF-BD71-1BE6-DFE2751E0F3B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356" y="1809750"/>
            <a:ext cx="28829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47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B2AF4-A002-C917-5579-CC2ABEB7B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096" y="326189"/>
            <a:ext cx="8915400" cy="630520"/>
          </a:xfrm>
        </p:spPr>
        <p:txBody>
          <a:bodyPr>
            <a:noAutofit/>
          </a:bodyPr>
          <a:lstStyle/>
          <a:p>
            <a:r>
              <a:rPr lang="es-MX" sz="3200" b="1" dirty="0"/>
              <a:t>Circular interpretativa sobre cláusulas abusivas en protección de datos.</a:t>
            </a:r>
            <a:endParaRPr lang="es-CL" sz="3200" b="1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47D439D-FCE4-FC11-387A-70B841D00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104001"/>
              </p:ext>
            </p:extLst>
          </p:nvPr>
        </p:nvGraphicFramePr>
        <p:xfrm>
          <a:off x="765071" y="1395663"/>
          <a:ext cx="7828150" cy="3475759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45098"/>
                  </a:srgbClr>
                </a:solidFill>
                <a:tableStyleId>{21E4AEA4-8DFA-4A89-87EB-49C32662AFE0}</a:tableStyleId>
              </a:tblPr>
              <a:tblGrid>
                <a:gridCol w="3747140">
                  <a:extLst>
                    <a:ext uri="{9D8B030D-6E8A-4147-A177-3AD203B41FA5}">
                      <a16:colId xmlns:a16="http://schemas.microsoft.com/office/drawing/2014/main" val="3587163867"/>
                    </a:ext>
                  </a:extLst>
                </a:gridCol>
                <a:gridCol w="4081010">
                  <a:extLst>
                    <a:ext uri="{9D8B030D-6E8A-4147-A177-3AD203B41FA5}">
                      <a16:colId xmlns:a16="http://schemas.microsoft.com/office/drawing/2014/main" val="3412226410"/>
                    </a:ext>
                  </a:extLst>
                </a:gridCol>
              </a:tblGrid>
              <a:tr h="331328">
                <a:tc>
                  <a:txBody>
                    <a:bodyPr/>
                    <a:lstStyle/>
                    <a:p>
                      <a:r>
                        <a:rPr lang="es-MX" sz="1100" b="0" cap="none" spc="0">
                          <a:solidFill>
                            <a:schemeClr val="bg1"/>
                          </a:solidFill>
                          <a:latin typeface="Raleway" pitchFamily="2" charset="0"/>
                        </a:rPr>
                        <a:t>Ley 19.628</a:t>
                      </a:r>
                      <a:endParaRPr lang="es-CL" sz="1100" b="0" cap="none" spc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 marL="43979" marR="43979" marT="58640" marB="219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0" cap="none" spc="0" dirty="0">
                          <a:solidFill>
                            <a:schemeClr val="bg1"/>
                          </a:solidFill>
                          <a:latin typeface="Raleway" pitchFamily="2" charset="0"/>
                        </a:rPr>
                        <a:t>Interpretación </a:t>
                      </a:r>
                      <a:r>
                        <a:rPr lang="es-MX" sz="1100" b="0" cap="none" spc="0" dirty="0" err="1">
                          <a:solidFill>
                            <a:schemeClr val="bg1"/>
                          </a:solidFill>
                          <a:latin typeface="Raleway" pitchFamily="2" charset="0"/>
                        </a:rPr>
                        <a:t>Sernac</a:t>
                      </a:r>
                      <a:endParaRPr lang="es-CL" sz="1100" b="0" cap="none" spc="0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 marL="43979" marR="43979" marT="58640" marB="219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099576"/>
                  </a:ext>
                </a:extLst>
              </a:tr>
              <a:tr h="488859">
                <a:tc>
                  <a:txBody>
                    <a:bodyPr/>
                    <a:lstStyle/>
                    <a:p>
                      <a:r>
                        <a:rPr lang="es-MX" sz="1000" cap="none" spc="0" dirty="0">
                          <a:solidFill>
                            <a:srgbClr val="473945"/>
                          </a:solidFill>
                          <a:latin typeface="Raleway" pitchFamily="2" charset="0"/>
                        </a:rPr>
                        <a:t>Deber de informar: finalidad y posibilidad de comunicar datos a terceros.</a:t>
                      </a:r>
                      <a:endParaRPr lang="es-CL" sz="1000" cap="none" spc="0" dirty="0">
                        <a:solidFill>
                          <a:srgbClr val="473945"/>
                        </a:solidFill>
                        <a:latin typeface="Raleway" pitchFamily="2" charset="0"/>
                      </a:endParaRPr>
                    </a:p>
                  </a:txBody>
                  <a:tcPr marL="43979" marR="43979" marT="58640" marB="219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cap="none" spc="0" dirty="0">
                          <a:solidFill>
                            <a:srgbClr val="473945"/>
                          </a:solidFill>
                          <a:latin typeface="Raleway" pitchFamily="2" charset="0"/>
                        </a:rPr>
                        <a:t>Responsable, finalidad, qué datos, base de licitud, plazo, a quien se comunican los datos, derechos de los titulares.</a:t>
                      </a:r>
                    </a:p>
                  </a:txBody>
                  <a:tcPr marL="43979" marR="43979" marT="58640" marB="219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440337"/>
                  </a:ext>
                </a:extLst>
              </a:tr>
              <a:tr h="488859">
                <a:tc>
                  <a:txBody>
                    <a:bodyPr/>
                    <a:lstStyle/>
                    <a:p>
                      <a:r>
                        <a:rPr lang="es-MX" sz="1000" cap="none" spc="0" dirty="0">
                          <a:solidFill>
                            <a:srgbClr val="473945"/>
                          </a:solidFill>
                          <a:latin typeface="Raleway" pitchFamily="2" charset="0"/>
                        </a:rPr>
                        <a:t>Consentimiento expreso y escrito.</a:t>
                      </a:r>
                      <a:endParaRPr lang="es-CL" sz="1000" cap="none" spc="0" dirty="0">
                        <a:solidFill>
                          <a:srgbClr val="473945"/>
                        </a:solidFill>
                        <a:latin typeface="Raleway" pitchFamily="2" charset="0"/>
                      </a:endParaRPr>
                    </a:p>
                  </a:txBody>
                  <a:tcPr marL="43979" marR="43979" marT="58640" marB="219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cap="none" spc="0" dirty="0">
                          <a:solidFill>
                            <a:srgbClr val="473945"/>
                          </a:solidFill>
                          <a:latin typeface="Raleway" pitchFamily="2" charset="0"/>
                        </a:rPr>
                        <a:t>Consentimiento, previo, voluntario, expreso, escrito, especifico e informado.</a:t>
                      </a:r>
                      <a:endParaRPr lang="es-CL" sz="1000" cap="none" spc="0" dirty="0">
                        <a:solidFill>
                          <a:srgbClr val="473945"/>
                        </a:solidFill>
                        <a:latin typeface="Raleway" pitchFamily="2" charset="0"/>
                      </a:endParaRPr>
                    </a:p>
                  </a:txBody>
                  <a:tcPr marL="43979" marR="43979" marT="58640" marB="219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979848"/>
                  </a:ext>
                </a:extLst>
              </a:tr>
              <a:tr h="488859">
                <a:tc>
                  <a:txBody>
                    <a:bodyPr/>
                    <a:lstStyle/>
                    <a:p>
                      <a:r>
                        <a:rPr lang="es-MX" sz="1000" cap="none" spc="0" dirty="0">
                          <a:solidFill>
                            <a:srgbClr val="473945"/>
                          </a:solidFill>
                          <a:latin typeface="Raleway" pitchFamily="2" charset="0"/>
                        </a:rPr>
                        <a:t>Deber de resguardo: debida diligencia.</a:t>
                      </a:r>
                      <a:endParaRPr lang="es-CL" sz="1000" cap="none" spc="0" dirty="0">
                        <a:solidFill>
                          <a:srgbClr val="473945"/>
                        </a:solidFill>
                        <a:latin typeface="Raleway" pitchFamily="2" charset="0"/>
                      </a:endParaRPr>
                    </a:p>
                  </a:txBody>
                  <a:tcPr marL="43979" marR="43979" marT="58640" marB="219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cap="none" spc="0" dirty="0">
                          <a:solidFill>
                            <a:srgbClr val="473945"/>
                          </a:solidFill>
                          <a:latin typeface="Raleway" pitchFamily="2" charset="0"/>
                        </a:rPr>
                        <a:t>Deber de profesionalidad: adoptar medidas técnicas y organizativas.</a:t>
                      </a:r>
                      <a:endParaRPr lang="es-CL" sz="1000" cap="none" spc="0" dirty="0">
                        <a:solidFill>
                          <a:srgbClr val="473945"/>
                        </a:solidFill>
                        <a:latin typeface="Raleway" pitchFamily="2" charset="0"/>
                      </a:endParaRPr>
                    </a:p>
                  </a:txBody>
                  <a:tcPr marL="43979" marR="43979" marT="58640" marB="219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765982"/>
                  </a:ext>
                </a:extLst>
              </a:tr>
              <a:tr h="838927">
                <a:tc>
                  <a:txBody>
                    <a:bodyPr/>
                    <a:lstStyle/>
                    <a:p>
                      <a:r>
                        <a:rPr lang="es-MX" sz="1000" cap="none" spc="0" dirty="0">
                          <a:solidFill>
                            <a:srgbClr val="473945"/>
                          </a:solidFill>
                          <a:latin typeface="Raleway" pitchFamily="2" charset="0"/>
                        </a:rPr>
                        <a:t>Finalidad.</a:t>
                      </a:r>
                      <a:endParaRPr lang="es-CL" sz="1000" cap="none" spc="0" dirty="0">
                        <a:solidFill>
                          <a:srgbClr val="473945"/>
                        </a:solidFill>
                        <a:latin typeface="Raleway" pitchFamily="2" charset="0"/>
                      </a:endParaRPr>
                    </a:p>
                  </a:txBody>
                  <a:tcPr marL="43979" marR="43979" marT="58640" marB="219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cap="none" spc="0" dirty="0">
                          <a:solidFill>
                            <a:srgbClr val="473945"/>
                          </a:solidFill>
                          <a:latin typeface="Raleway" pitchFamily="2" charset="0"/>
                        </a:rPr>
                        <a:t>Revestirían el carácter de abusivas las estipulaciones que permiten recopilar “información que es derivada de los gustos, preferencias y en general de la utilización que hacen los usuarios de los servicios”.</a:t>
                      </a:r>
                      <a:endParaRPr lang="es-CL" sz="1000" cap="none" spc="0" dirty="0">
                        <a:solidFill>
                          <a:srgbClr val="473945"/>
                        </a:solidFill>
                        <a:latin typeface="Raleway" pitchFamily="2" charset="0"/>
                      </a:endParaRPr>
                    </a:p>
                  </a:txBody>
                  <a:tcPr marL="43979" marR="43979" marT="58640" marB="219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76875"/>
                  </a:ext>
                </a:extLst>
              </a:tr>
              <a:tr h="838927">
                <a:tc>
                  <a:txBody>
                    <a:bodyPr/>
                    <a:lstStyle/>
                    <a:p>
                      <a:r>
                        <a:rPr lang="es-MX" sz="1000" cap="none" spc="0" dirty="0">
                          <a:solidFill>
                            <a:srgbClr val="473945"/>
                          </a:solidFill>
                          <a:latin typeface="Raleway" pitchFamily="2" charset="0"/>
                        </a:rPr>
                        <a:t>Base de licitud: ley y consentimiento.</a:t>
                      </a:r>
                      <a:endParaRPr lang="es-CL" sz="1000" cap="none" spc="0" dirty="0">
                        <a:solidFill>
                          <a:srgbClr val="473945"/>
                        </a:solidFill>
                        <a:latin typeface="Raleway" pitchFamily="2" charset="0"/>
                      </a:endParaRPr>
                    </a:p>
                  </a:txBody>
                  <a:tcPr marL="43979" marR="43979" marT="58640" marB="219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cap="none" spc="0" dirty="0">
                          <a:solidFill>
                            <a:srgbClr val="473945"/>
                          </a:solidFill>
                          <a:latin typeface="Raleway" pitchFamily="2" charset="0"/>
                        </a:rPr>
                        <a:t>le resta valor al consentimiento y limita el tratamiento de datos a las finalidades de un contrato. Por ejemplo, considera abusivo cuando la finalidad consentida sea el perfilamiento y marketing.</a:t>
                      </a:r>
                      <a:endParaRPr lang="es-CL" sz="1000" cap="none" spc="0" dirty="0">
                        <a:solidFill>
                          <a:srgbClr val="473945"/>
                        </a:solidFill>
                        <a:latin typeface="Raleway" pitchFamily="2" charset="0"/>
                      </a:endParaRPr>
                    </a:p>
                  </a:txBody>
                  <a:tcPr marL="43979" marR="43979" marT="58640" marB="219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999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29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rimer plano de una tarjeta de crédito en un teclado">
            <a:extLst>
              <a:ext uri="{FF2B5EF4-FFF2-40B4-BE49-F238E27FC236}">
                <a16:creationId xmlns:a16="http://schemas.microsoft.com/office/drawing/2014/main" id="{AFC3A192-C2FC-8AAD-2140-4ABE8EC4E5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0" b="18330"/>
          <a:stretch/>
        </p:blipFill>
        <p:spPr>
          <a:xfrm>
            <a:off x="252000" y="1502833"/>
            <a:ext cx="8640000" cy="3217333"/>
          </a:xfrm>
          <a:prstGeom prst="rect">
            <a:avLst/>
          </a:prstGeom>
          <a:noFill/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7C180A-41D2-6BCE-775A-06C973E3C2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572000" y="5228194"/>
            <a:ext cx="4320000" cy="16463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www.alessandri.legal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10E17D-9F46-FFDC-20DD-39B965C6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39" y="487952"/>
            <a:ext cx="7171267" cy="423333"/>
          </a:xfrm>
        </p:spPr>
        <p:txBody>
          <a:bodyPr>
            <a:noAutofit/>
          </a:bodyPr>
          <a:lstStyle/>
          <a:p>
            <a:r>
              <a:rPr lang="es-MX" sz="3200" b="1" dirty="0"/>
              <a:t>Fintech: proveedor de servicios financieros</a:t>
            </a:r>
            <a:endParaRPr lang="es-CL" sz="3200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C95A92-0670-91AA-0F4E-8311571AE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</p:spPr>
        <p:txBody>
          <a:bodyPr wrap="none" anchor="ctr">
            <a:normAutofit/>
          </a:bodyPr>
          <a:lstStyle/>
          <a:p>
            <a:pPr defTabSz="685783">
              <a:spcAft>
                <a:spcPts val="600"/>
              </a:spcAft>
            </a:pPr>
            <a:fld id="{77513DED-9F41-6D4C-AADB-00EAAC4B4386}" type="slidenum">
              <a:rPr lang="sk-SK" smtClean="0"/>
              <a:pPr defTabSz="685783">
                <a:spcAft>
                  <a:spcPts val="600"/>
                </a:spcAft>
              </a:pPr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3633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itle 3">
            <a:extLst>
              <a:ext uri="{FF2B5EF4-FFF2-40B4-BE49-F238E27FC236}">
                <a16:creationId xmlns:a16="http://schemas.microsoft.com/office/drawing/2014/main" id="{3A36890D-F8BC-6F3B-2B09-74F1968D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894" y="3916507"/>
            <a:ext cx="3292351" cy="423333"/>
          </a:xfrm>
        </p:spPr>
        <p:txBody>
          <a:bodyPr/>
          <a:lstStyle/>
          <a:p>
            <a:pPr algn="ctr"/>
            <a:r>
              <a:rPr lang="en-US" sz="1800" dirty="0">
                <a:latin typeface="+mn-lt"/>
              </a:rPr>
              <a:t>Macarena Gatica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mgatica@alesssandri.cl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Alessandri Abogados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D7F254-011C-6F09-64BC-CF2CE1E0938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572000" y="5228194"/>
            <a:ext cx="4320000" cy="16463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www.alessandri.legal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1993EF-9F10-9406-65A2-5B17336D1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</p:spPr>
        <p:txBody>
          <a:bodyPr wrap="none" anchor="ctr">
            <a:normAutofit/>
          </a:bodyPr>
          <a:lstStyle/>
          <a:p>
            <a:pPr defTabSz="685783">
              <a:spcAft>
                <a:spcPts val="600"/>
              </a:spcAft>
            </a:pPr>
            <a:fld id="{77513DED-9F41-6D4C-AADB-00EAAC4B4386}" type="slidenum">
              <a:rPr lang="sk-SK" smtClean="0"/>
              <a:pPr defTabSz="685783">
                <a:spcAft>
                  <a:spcPts val="600"/>
                </a:spcAft>
              </a:pPr>
              <a:t>20</a:t>
            </a:fld>
            <a:endParaRPr lang="sk-SK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A1B5E57-8897-9196-A9A6-2011A022F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24" y="1502833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B9940E3-3EBA-8FA5-8B2A-DA57F8996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53" y="1457827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14B6BA20-2D33-323F-C052-CEBF01409EA2}"/>
              </a:ext>
            </a:extLst>
          </p:cNvPr>
          <p:cNvSpPr txBox="1">
            <a:spLocks/>
          </p:cNvSpPr>
          <p:nvPr/>
        </p:nvSpPr>
        <p:spPr>
          <a:xfrm>
            <a:off x="4444477" y="3916067"/>
            <a:ext cx="3292351" cy="423333"/>
          </a:xfrm>
          <a:prstGeom prst="rect">
            <a:avLst/>
          </a:prstGeom>
        </p:spPr>
        <p:txBody>
          <a:bodyPr vert="horz" lIns="68564" tIns="0" rIns="68564" bIns="0">
            <a:noAutofit/>
          </a:bodyPr>
          <a:lstStyle>
            <a:lvl1pPr algn="l" defTabSz="9139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i="0" kern="1200" cap="none">
                <a:solidFill>
                  <a:schemeClr val="accent1"/>
                </a:solidFill>
                <a:latin typeface="+mj-lt"/>
                <a:ea typeface="+mn-ea"/>
                <a:cs typeface="Roboto Light"/>
              </a:defRPr>
            </a:lvl1pPr>
          </a:lstStyle>
          <a:p>
            <a:pPr algn="ctr"/>
            <a:r>
              <a:rPr lang="pt-BR" sz="1800" dirty="0">
                <a:latin typeface="+mn-lt"/>
              </a:rPr>
              <a:t>Santiago </a:t>
            </a:r>
            <a:r>
              <a:rPr lang="pt-BR" sz="1800" dirty="0" err="1">
                <a:latin typeface="+mn-lt"/>
              </a:rPr>
              <a:t>Ortúzar</a:t>
            </a:r>
            <a:br>
              <a:rPr lang="pt-BR" sz="1800" dirty="0">
                <a:latin typeface="+mn-lt"/>
              </a:rPr>
            </a:br>
            <a:r>
              <a:rPr lang="pt-BR" sz="1800" u="sng" dirty="0">
                <a:latin typeface="+mn-lt"/>
              </a:rPr>
              <a:t>sortuzar</a:t>
            </a:r>
            <a:r>
              <a:rPr lang="pt-BR" sz="1800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@alesssandri.cl</a:t>
            </a:r>
            <a:br>
              <a:rPr lang="pt-BR" sz="1800" dirty="0">
                <a:latin typeface="+mn-lt"/>
              </a:rPr>
            </a:br>
            <a:br>
              <a:rPr lang="pt-BR" sz="1800" dirty="0">
                <a:latin typeface="+mn-lt"/>
              </a:rPr>
            </a:br>
            <a:r>
              <a:rPr lang="pt-BR" sz="1800" dirty="0">
                <a:latin typeface="+mn-lt"/>
              </a:rPr>
              <a:t>Alessandri Abogados</a:t>
            </a:r>
          </a:p>
        </p:txBody>
      </p:sp>
    </p:spTree>
    <p:extLst>
      <p:ext uri="{BB962C8B-B14F-4D97-AF65-F5344CB8AC3E}">
        <p14:creationId xmlns:p14="http://schemas.microsoft.com/office/powerpoint/2010/main" val="4086960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Marcador de contenido 24" descr="Marca de escudo con relleno sólido">
            <a:extLst>
              <a:ext uri="{FF2B5EF4-FFF2-40B4-BE49-F238E27FC236}">
                <a16:creationId xmlns:a16="http://schemas.microsoft.com/office/drawing/2014/main" id="{FF27454B-5D57-A71C-5FE6-200BAD4C97E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4808" y="1694451"/>
            <a:ext cx="822960" cy="822960"/>
          </a:xfrm>
        </p:spPr>
      </p:pic>
      <p:pic>
        <p:nvPicPr>
          <p:cNvPr id="21" name="Marcador de contenido 20" descr="Contrato con relleno sólido">
            <a:extLst>
              <a:ext uri="{FF2B5EF4-FFF2-40B4-BE49-F238E27FC236}">
                <a16:creationId xmlns:a16="http://schemas.microsoft.com/office/drawing/2014/main" id="{49FBE5B4-082B-26DD-55D7-0B1E9559E6B3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0843" y="1694451"/>
            <a:ext cx="822960" cy="822960"/>
          </a:xfrm>
        </p:spPr>
      </p:pic>
      <p:pic>
        <p:nvPicPr>
          <p:cNvPr id="23" name="Marcador de contenido 22" descr="Cerrar con relleno sólido">
            <a:extLst>
              <a:ext uri="{FF2B5EF4-FFF2-40B4-BE49-F238E27FC236}">
                <a16:creationId xmlns:a16="http://schemas.microsoft.com/office/drawing/2014/main" id="{695F4A9C-9013-A1A6-3A97-6383FB9519D1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03183" y="1694451"/>
            <a:ext cx="822960" cy="822960"/>
          </a:xfr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96803544-23CA-AA6E-4AD0-2E1B0AE5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61" y="843578"/>
            <a:ext cx="7111259" cy="381000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chemeClr val="tx2"/>
                </a:solidFill>
              </a:rPr>
              <a:t>Cláusula abusivas</a:t>
            </a:r>
            <a:endParaRPr lang="es-CL" sz="3200" b="1" dirty="0">
              <a:solidFill>
                <a:schemeClr val="tx2"/>
              </a:solidFill>
            </a:endParaRPr>
          </a:p>
        </p:txBody>
      </p:sp>
      <p:pic>
        <p:nvPicPr>
          <p:cNvPr id="27" name="Marcador de contenido 26" descr="Audiencia objetivo con relleno sólido">
            <a:extLst>
              <a:ext uri="{FF2B5EF4-FFF2-40B4-BE49-F238E27FC236}">
                <a16:creationId xmlns:a16="http://schemas.microsoft.com/office/drawing/2014/main" id="{15DECD90-DDC7-6676-33CB-A2CFA6793519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46433" y="1740378"/>
            <a:ext cx="822960" cy="822960"/>
          </a:xfrm>
        </p:spPr>
      </p:pic>
      <p:pic>
        <p:nvPicPr>
          <p:cNvPr id="29" name="Marcador de contenido 28" descr="Marketing con relleno sólido">
            <a:extLst>
              <a:ext uri="{FF2B5EF4-FFF2-40B4-BE49-F238E27FC236}">
                <a16:creationId xmlns:a16="http://schemas.microsoft.com/office/drawing/2014/main" id="{C92B09D3-4CAF-BB82-1BA1-8C0C825104B8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20113" y="1680996"/>
            <a:ext cx="822960" cy="822960"/>
          </a:xfr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9F6EE647-2620-A037-2144-5DC54C6AD3A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4389" y="2790878"/>
            <a:ext cx="1456851" cy="562065"/>
          </a:xfrm>
        </p:spPr>
        <p:txBody>
          <a:bodyPr/>
          <a:lstStyle/>
          <a:p>
            <a:r>
              <a:rPr lang="es-MX" b="1" dirty="0"/>
              <a:t>Modificación unilateral</a:t>
            </a:r>
            <a:endParaRPr lang="es-CL" b="1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96584AA9-5759-BB49-6A04-CAB227587B8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4868" y="3275555"/>
            <a:ext cx="1456851" cy="1347600"/>
          </a:xfrm>
        </p:spPr>
        <p:txBody>
          <a:bodyPr/>
          <a:lstStyle/>
          <a:p>
            <a:r>
              <a:rPr lang="es-CL" dirty="0">
                <a:solidFill>
                  <a:schemeClr val="tx2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Cláusulas que contemplan la modificación, suspensión o terminación unilateral de la relación contractual.</a:t>
            </a:r>
            <a:endParaRPr lang="es-CL" dirty="0">
              <a:solidFill>
                <a:schemeClr val="tx2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DC1942B6-3FCF-BFB5-C058-616A5C9B59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285314" y="2790878"/>
            <a:ext cx="1456851" cy="562065"/>
          </a:xfrm>
        </p:spPr>
        <p:txBody>
          <a:bodyPr/>
          <a:lstStyle/>
          <a:p>
            <a:r>
              <a:rPr lang="es-MX" b="1" dirty="0"/>
              <a:t>Eximentes de responsabilidad</a:t>
            </a:r>
            <a:endParaRPr lang="es-CL" b="1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1263BE1B-3F88-384D-660B-01293DBD4B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285789" y="3275555"/>
            <a:ext cx="1456851" cy="1347600"/>
          </a:xfrm>
        </p:spPr>
        <p:txBody>
          <a:bodyPr>
            <a:normAutofit fontScale="92500"/>
          </a:bodyPr>
          <a:lstStyle/>
          <a:p>
            <a:r>
              <a:rPr lang="es-CL" dirty="0">
                <a:solidFill>
                  <a:schemeClr val="tx2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Cláusulas que ponen de cargo del consumidor los efectos de eventuales deficiencias, omisiones o errores.</a:t>
            </a:r>
            <a:endParaRPr lang="es-CL" dirty="0">
              <a:solidFill>
                <a:schemeClr val="tx2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7C124BA-1E8A-DE4A-AE31-3216D926868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59018" y="2790878"/>
            <a:ext cx="1456851" cy="562065"/>
          </a:xfrm>
        </p:spPr>
        <p:txBody>
          <a:bodyPr/>
          <a:lstStyle/>
          <a:p>
            <a:r>
              <a:rPr lang="es-MX" b="1" dirty="0"/>
              <a:t>Seguridad de la información</a:t>
            </a:r>
            <a:endParaRPr lang="es-CL" b="1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AC89DD1A-BD84-8765-42B3-76E14D6561C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859493" y="3275555"/>
            <a:ext cx="1456851" cy="1347600"/>
          </a:xfrm>
        </p:spPr>
        <p:txBody>
          <a:bodyPr>
            <a:normAutofit fontScale="92500" lnSpcReduction="10000"/>
          </a:bodyPr>
          <a:lstStyle/>
          <a:p>
            <a:r>
              <a:rPr lang="es-CL" dirty="0">
                <a:solidFill>
                  <a:schemeClr val="tx2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Eximentes relacionados incumplimiento de los deberes de profesionalidad y seguridad que debe cumplir el proveedor.</a:t>
            </a:r>
            <a:endParaRPr lang="es-CL" dirty="0">
              <a:solidFill>
                <a:schemeClr val="tx2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CCC632F9-87FE-38DD-F4A3-80A4D64C9B2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429939" y="2790878"/>
            <a:ext cx="1456851" cy="562065"/>
          </a:xfrm>
        </p:spPr>
        <p:txBody>
          <a:bodyPr/>
          <a:lstStyle/>
          <a:p>
            <a:r>
              <a:rPr lang="es-MX" b="1" dirty="0"/>
              <a:t>Publicidad y perfilamiento</a:t>
            </a:r>
            <a:endParaRPr lang="es-CL" b="1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F355D135-644C-2D6D-8E82-9B5526B204F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430418" y="3275555"/>
            <a:ext cx="1456851" cy="1347600"/>
          </a:xfrm>
        </p:spPr>
        <p:txBody>
          <a:bodyPr/>
          <a:lstStyle/>
          <a:p>
            <a:r>
              <a:rPr lang="es-CL" dirty="0">
                <a:solidFill>
                  <a:schemeClr val="tx2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Comunicaciones comerciales de terceros a mediante actividades de marketing directo, perfilamiento y segmentación.</a:t>
            </a:r>
          </a:p>
          <a:p>
            <a:endParaRPr lang="es-CL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C02FA26E-816A-D564-3E5A-72A6489463E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03168" y="2790878"/>
            <a:ext cx="1456851" cy="562065"/>
          </a:xfrm>
        </p:spPr>
        <p:txBody>
          <a:bodyPr/>
          <a:lstStyle/>
          <a:p>
            <a:r>
              <a:rPr lang="es-MX" b="1" dirty="0"/>
              <a:t>Comunicación de datos</a:t>
            </a:r>
            <a:endParaRPr lang="es-CL" b="1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BAE78332-23C7-5BFA-1955-69263966C7C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03640" y="3275554"/>
            <a:ext cx="1456851" cy="1286207"/>
          </a:xfrm>
        </p:spPr>
        <p:txBody>
          <a:bodyPr/>
          <a:lstStyle/>
          <a:p>
            <a:r>
              <a:rPr lang="es-CL" dirty="0">
                <a:solidFill>
                  <a:schemeClr val="tx2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Comunicar datos entre empresas relacionadas.</a:t>
            </a:r>
            <a:endParaRPr lang="es-CL" dirty="0">
              <a:solidFill>
                <a:schemeClr val="tx2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sp>
        <p:nvSpPr>
          <p:cNvPr id="19" name="Marcador de número de diapositiva 18">
            <a:extLst>
              <a:ext uri="{FF2B5EF4-FFF2-40B4-BE49-F238E27FC236}">
                <a16:creationId xmlns:a16="http://schemas.microsoft.com/office/drawing/2014/main" id="{6B05AE97-CE88-5C03-7DC7-ABFDB33A8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5050" y="972821"/>
            <a:ext cx="447832" cy="441908"/>
          </a:xfrm>
        </p:spPr>
        <p:txBody>
          <a:bodyPr/>
          <a:lstStyle/>
          <a:p>
            <a:pPr defTabSz="617205"/>
            <a:fld id="{77513DED-9F41-6D4C-AADB-00EAAC4B4386}" type="slidenum">
              <a:rPr lang="sk-SK" smtClean="0"/>
              <a:pPr defTabSz="617205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9583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 preferRelativeResize="0"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2619375" y="1763715"/>
            <a:ext cx="3905250" cy="866775"/>
          </a:xfrm>
        </p:spPr>
      </p:pic>
      <p:sp>
        <p:nvSpPr>
          <p:cNvPr id="35" name="Text Placeholder 34"/>
          <p:cNvSpPr>
            <a:spLocks noGrp="1"/>
          </p:cNvSpPr>
          <p:nvPr>
            <p:ph type="body" sz="quarter" idx="15"/>
          </p:nvPr>
        </p:nvSpPr>
        <p:spPr>
          <a:xfrm>
            <a:off x="1828814" y="4657558"/>
            <a:ext cx="5486400" cy="234909"/>
          </a:xfrm>
        </p:spPr>
        <p:txBody>
          <a:bodyPr/>
          <a:lstStyle/>
          <a:p>
            <a:r>
              <a:rPr lang="es-CL" cap="none" dirty="0"/>
              <a:t>© Alessandri Abogados. 15 de noviembre 2022.</a:t>
            </a:r>
          </a:p>
          <a:p>
            <a:r>
              <a:rPr lang="es-CL" dirty="0"/>
              <a:t>Este documento es de propiedad de Alessandri Abogados y no podrá ser utilizada parcial o totalmente por terceros sin la autorización expresa de Alessandri Abogados</a:t>
            </a:r>
            <a:endParaRPr lang="en-US" cap="none" dirty="0"/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>
                <a:solidFill>
                  <a:srgbClr val="EA3945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/ </a:t>
            </a:r>
            <a:r>
              <a:rPr lang="es-MX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Fintech y consumo</a:t>
            </a:r>
            <a:endParaRPr lang="en-US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6866021" y="4459704"/>
            <a:ext cx="1695131" cy="305152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www.alessandri.legal</a:t>
            </a:r>
          </a:p>
        </p:txBody>
      </p:sp>
    </p:spTree>
    <p:extLst>
      <p:ext uri="{BB962C8B-B14F-4D97-AF65-F5344CB8AC3E}">
        <p14:creationId xmlns:p14="http://schemas.microsoft.com/office/powerpoint/2010/main" val="74674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1F43DCCF-B60A-F10E-752A-16164804C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999" y="1502833"/>
            <a:ext cx="8293095" cy="3217333"/>
          </a:xfrm>
        </p:spPr>
        <p:txBody>
          <a:bodyPr/>
          <a:lstStyle/>
          <a:p>
            <a:pPr algn="just"/>
            <a:endParaRPr lang="es-MX" sz="2000" dirty="0">
              <a:solidFill>
                <a:schemeClr val="tx2"/>
              </a:solidFill>
            </a:endParaRPr>
          </a:p>
          <a:p>
            <a:pPr algn="just"/>
            <a:r>
              <a:rPr lang="es-MX" sz="2000" dirty="0">
                <a:solidFill>
                  <a:schemeClr val="tx2"/>
                </a:solidFill>
              </a:rPr>
              <a:t>Aquella entidad dedicada a prestar servicios financieros a través de medios digitales o tecnológicos.</a:t>
            </a:r>
            <a:endParaRPr lang="es-CL" sz="2000" dirty="0">
              <a:solidFill>
                <a:schemeClr val="tx2"/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C59C79-1C75-9739-2828-D5DD91079B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www.alessandri.legal</a:t>
            </a:r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2D9B09A-5B92-D3AA-FBD2-BFDBA69AF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 dirty="0"/>
              <a:t>¿Qué es una Fintech?</a:t>
            </a:r>
            <a:endParaRPr lang="es-CL" sz="3200" b="1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1E818B-9AC0-E1CB-6DF5-E2A25109F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783"/>
            <a:fld id="{77513DED-9F41-6D4C-AADB-00EAAC4B4386}" type="slidenum">
              <a:rPr lang="sk-SK" smtClean="0"/>
              <a:pPr defTabSz="685783"/>
              <a:t>3</a:t>
            </a:fld>
            <a:endParaRPr lang="sk-SK"/>
          </a:p>
        </p:txBody>
      </p:sp>
      <p:pic>
        <p:nvPicPr>
          <p:cNvPr id="7" name="Gráfico 6" descr="Hombre programador con relleno sólido">
            <a:extLst>
              <a:ext uri="{FF2B5EF4-FFF2-40B4-BE49-F238E27FC236}">
                <a16:creationId xmlns:a16="http://schemas.microsoft.com/office/drawing/2014/main" id="{776167B3-C7A5-E8B5-3C90-1AEF2FB3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4968" y="3343535"/>
            <a:ext cx="914400" cy="914400"/>
          </a:xfrm>
          <a:prstGeom prst="rect">
            <a:avLst/>
          </a:prstGeom>
        </p:spPr>
      </p:pic>
      <p:pic>
        <p:nvPicPr>
          <p:cNvPr id="9" name="Gráfico 8" descr="Agregar con relleno sólido">
            <a:extLst>
              <a:ext uri="{FF2B5EF4-FFF2-40B4-BE49-F238E27FC236}">
                <a16:creationId xmlns:a16="http://schemas.microsoft.com/office/drawing/2014/main" id="{B36E4EEC-248B-61A0-E4FA-3A480BD6E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1452" y="3343535"/>
            <a:ext cx="914400" cy="914400"/>
          </a:xfrm>
          <a:prstGeom prst="rect">
            <a:avLst/>
          </a:prstGeom>
        </p:spPr>
      </p:pic>
      <p:pic>
        <p:nvPicPr>
          <p:cNvPr id="11" name="Gráfico 10" descr="Dinero con relleno sólido">
            <a:extLst>
              <a:ext uri="{FF2B5EF4-FFF2-40B4-BE49-F238E27FC236}">
                <a16:creationId xmlns:a16="http://schemas.microsoft.com/office/drawing/2014/main" id="{E1EE83E4-EEEA-991B-87CC-969C4DEAE7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9031" y="3312649"/>
            <a:ext cx="914400" cy="914400"/>
          </a:xfrm>
          <a:prstGeom prst="rect">
            <a:avLst/>
          </a:prstGeom>
        </p:spPr>
      </p:pic>
      <p:pic>
        <p:nvPicPr>
          <p:cNvPr id="13" name="Gráfico 12" descr="Flecha derecha con relleno sólido">
            <a:extLst>
              <a:ext uri="{FF2B5EF4-FFF2-40B4-BE49-F238E27FC236}">
                <a16:creationId xmlns:a16="http://schemas.microsoft.com/office/drawing/2014/main" id="{8A0D96FC-15D4-3A51-12E1-F89093500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47390" y="3343535"/>
            <a:ext cx="914400" cy="9144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C496CD36-DF5D-A460-18B8-9DC4F1C77EFF}"/>
              </a:ext>
            </a:extLst>
          </p:cNvPr>
          <p:cNvSpPr/>
          <p:nvPr/>
        </p:nvSpPr>
        <p:spPr>
          <a:xfrm>
            <a:off x="5761790" y="3312649"/>
            <a:ext cx="171650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2"/>
                </a:solidFill>
              </a:rPr>
              <a:t>Fintech</a:t>
            </a:r>
            <a:endParaRPr lang="es-CL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7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036098-2201-7B15-BC6B-CCDED3CE8F2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572000" y="5228194"/>
            <a:ext cx="4320000" cy="16463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www.alessandri.legal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ABFA0D-3016-A0C6-DE5F-27C6B5CF7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</p:spPr>
        <p:txBody>
          <a:bodyPr wrap="none" anchor="ctr">
            <a:normAutofit/>
          </a:bodyPr>
          <a:lstStyle/>
          <a:p>
            <a:pPr defTabSz="685783">
              <a:spcAft>
                <a:spcPts val="600"/>
              </a:spcAft>
            </a:pPr>
            <a:fld id="{77513DED-9F41-6D4C-AADB-00EAAC4B4386}" type="slidenum">
              <a:rPr lang="sk-SK" smtClean="0"/>
              <a:pPr defTabSz="685783">
                <a:spcAft>
                  <a:spcPts val="600"/>
                </a:spcAft>
              </a:pPr>
              <a:t>4</a:t>
            </a:fld>
            <a:endParaRPr lang="sk-SK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F8CB7DC-F23F-891B-D185-822DEDC73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252154"/>
              </p:ext>
            </p:extLst>
          </p:nvPr>
        </p:nvGraphicFramePr>
        <p:xfrm>
          <a:off x="165768" y="353498"/>
          <a:ext cx="8881979" cy="495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30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4ACD7DE-0385-61F6-27AB-2C7867BF56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362354"/>
              </p:ext>
            </p:extLst>
          </p:nvPr>
        </p:nvGraphicFramePr>
        <p:xfrm>
          <a:off x="252000" y="1502833"/>
          <a:ext cx="7202232" cy="321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91F8AAD-C8FD-0200-403B-22C66B224B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www.alessandri.legal</a:t>
            </a:r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2A3745C-2CD2-820B-A2B9-2F1BE48B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 dirty="0"/>
              <a:t>Normativa aplicable a las Fintech</a:t>
            </a:r>
            <a:endParaRPr lang="es-CL" sz="3200" b="1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706ACC-3FF4-DD60-6123-5DFD2DD0B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783"/>
            <a:fld id="{77513DED-9F41-6D4C-AADB-00EAAC4B4386}" type="slidenum">
              <a:rPr lang="sk-SK" smtClean="0"/>
              <a:pPr defTabSz="685783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3610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BC93F15-F034-6312-6DCD-A1A03CE1C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4753130"/>
              </p:ext>
            </p:extLst>
          </p:nvPr>
        </p:nvGraphicFramePr>
        <p:xfrm>
          <a:off x="252000" y="1502833"/>
          <a:ext cx="8752968" cy="345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8F502D-8783-8DBE-4FB8-4CD48565AC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www.alessandri.legal</a:t>
            </a:r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A8D2EBF-8AF7-0023-20C8-D69B9DA8D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Ley Fintech</a:t>
            </a:r>
            <a:endParaRPr lang="es-CL" b="1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A7C0CD-C78A-D8B1-850E-6E5E3E822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783"/>
            <a:fld id="{77513DED-9F41-6D4C-AADB-00EAAC4B4386}" type="slidenum">
              <a:rPr lang="sk-SK" smtClean="0"/>
              <a:pPr defTabSz="685783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230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659DE41D-A9EA-DBA1-DBB0-2D1C79E811B6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74613614"/>
              </p:ext>
            </p:extLst>
          </p:nvPr>
        </p:nvGraphicFramePr>
        <p:xfrm>
          <a:off x="252000" y="203200"/>
          <a:ext cx="8573474" cy="4967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03873D7-3DA2-EBC7-75B6-E36467EBDE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www.alessandri.legal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3281D4-04CD-0953-FBA2-C85018B95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783"/>
            <a:fld id="{77513DED-9F41-6D4C-AADB-00EAAC4B4386}" type="slidenum">
              <a:rPr lang="sk-SK" smtClean="0"/>
              <a:pPr defTabSz="685783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6034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095A3BE-0F19-FBEC-C86B-86E5CB3AB5A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572000" y="5228194"/>
            <a:ext cx="4320000" cy="16463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www.alessandri.legal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DB47EBA-C8A0-1DDA-B210-823FC1F4C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846" y="417430"/>
            <a:ext cx="7901399" cy="423333"/>
          </a:xfrm>
        </p:spPr>
        <p:txBody>
          <a:bodyPr>
            <a:normAutofit/>
          </a:bodyPr>
          <a:lstStyle/>
          <a:p>
            <a:r>
              <a:rPr lang="es-MX" b="1" dirty="0"/>
              <a:t>Finanzas abiertas, </a:t>
            </a:r>
            <a:r>
              <a:rPr lang="es-MX" b="1" i="1" dirty="0"/>
              <a:t>open </a:t>
            </a:r>
            <a:r>
              <a:rPr lang="es-MX" b="1" i="1" dirty="0" err="1"/>
              <a:t>banking</a:t>
            </a:r>
            <a:r>
              <a:rPr lang="es-MX" b="1" i="1" dirty="0"/>
              <a:t>.</a:t>
            </a:r>
            <a:endParaRPr lang="es-CL" b="1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026DA2-DD44-8076-ECF9-93D646D1A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</p:spPr>
        <p:txBody>
          <a:bodyPr wrap="none" anchor="ctr">
            <a:normAutofit/>
          </a:bodyPr>
          <a:lstStyle/>
          <a:p>
            <a:pPr defTabSz="685783">
              <a:spcAft>
                <a:spcPts val="600"/>
              </a:spcAft>
            </a:pPr>
            <a:fld id="{77513DED-9F41-6D4C-AADB-00EAAC4B4386}" type="slidenum">
              <a:rPr lang="sk-SK" smtClean="0"/>
              <a:pPr defTabSz="685783">
                <a:spcAft>
                  <a:spcPts val="600"/>
                </a:spcAft>
              </a:pPr>
              <a:t>8</a:t>
            </a:fld>
            <a:endParaRPr lang="sk-SK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C87904EA-58C2-D935-C575-B10B300E609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17300880"/>
              </p:ext>
            </p:extLst>
          </p:nvPr>
        </p:nvGraphicFramePr>
        <p:xfrm>
          <a:off x="252066" y="1061718"/>
          <a:ext cx="8639934" cy="4331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63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E7140BD7-F8B0-50AB-47FD-0DEC6144108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572000" y="5228194"/>
            <a:ext cx="4320000" cy="16463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www.alessandri.legal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E0B229-62C7-9E87-A38F-8E62E5E4A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72" y="548641"/>
            <a:ext cx="7775094" cy="784862"/>
          </a:xfrm>
        </p:spPr>
        <p:txBody>
          <a:bodyPr>
            <a:noAutofit/>
          </a:bodyPr>
          <a:lstStyle/>
          <a:p>
            <a:r>
              <a:rPr lang="es-MX" sz="3200" b="1" dirty="0"/>
              <a:t>Derechos del Consumidor </a:t>
            </a:r>
            <a:br>
              <a:rPr lang="es-MX" sz="3200" b="1" dirty="0"/>
            </a:br>
            <a:r>
              <a:rPr lang="es-MX" sz="3200" b="1" dirty="0"/>
              <a:t>( Ley 19.496)</a:t>
            </a:r>
            <a:endParaRPr lang="es-CL" sz="3200" b="1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106D8F47-7F8F-D46F-A52E-D557C5551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3214" y="619809"/>
            <a:ext cx="462260" cy="441908"/>
          </a:xfrm>
        </p:spPr>
        <p:txBody>
          <a:bodyPr/>
          <a:lstStyle/>
          <a:p>
            <a:pPr defTabSz="685783">
              <a:spcAft>
                <a:spcPts val="600"/>
              </a:spcAft>
            </a:pPr>
            <a:fld id="{77513DED-9F41-6D4C-AADB-00EAAC4B4386}" type="slidenum">
              <a:rPr lang="sk-SK" smtClean="0"/>
              <a:pPr defTabSz="685783">
                <a:spcAft>
                  <a:spcPts val="600"/>
                </a:spcAft>
              </a:pPr>
              <a:t>9</a:t>
            </a:fld>
            <a:endParaRPr lang="sk-SK"/>
          </a:p>
        </p:txBody>
      </p:sp>
      <p:graphicFrame>
        <p:nvGraphicFramePr>
          <p:cNvPr id="14" name="Marcador de contenido 4">
            <a:extLst>
              <a:ext uri="{FF2B5EF4-FFF2-40B4-BE49-F238E27FC236}">
                <a16:creationId xmlns:a16="http://schemas.microsoft.com/office/drawing/2014/main" id="{40C0178D-6591-B258-82F9-00898D5C5CB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025178573"/>
              </p:ext>
            </p:extLst>
          </p:nvPr>
        </p:nvGraphicFramePr>
        <p:xfrm>
          <a:off x="251999" y="1502833"/>
          <a:ext cx="8480253" cy="366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0244589"/>
      </p:ext>
    </p:extLst>
  </p:cSld>
  <p:clrMapOvr>
    <a:masterClrMapping/>
  </p:clrMapOvr>
</p:sld>
</file>

<file path=ppt/theme/theme1.xml><?xml version="1.0" encoding="utf-8"?>
<a:theme xmlns:a="http://schemas.openxmlformats.org/drawingml/2006/main" name="Summit_1-PowerPoint-Template">
  <a:themeElements>
    <a:clrScheme name="default light">
      <a:dk1>
        <a:srgbClr val="797979"/>
      </a:dk1>
      <a:lt1>
        <a:srgbClr val="FFFFFF"/>
      </a:lt1>
      <a:dk2>
        <a:srgbClr val="21242F"/>
      </a:dk2>
      <a:lt2>
        <a:srgbClr val="FFFFFF"/>
      </a:lt2>
      <a:accent1>
        <a:srgbClr val="21242F"/>
      </a:accent1>
      <a:accent2>
        <a:srgbClr val="EA3945"/>
      </a:accent2>
      <a:accent3>
        <a:srgbClr val="A6B5BF"/>
      </a:accent3>
      <a:accent4>
        <a:srgbClr val="575B66"/>
      </a:accent4>
      <a:accent5>
        <a:srgbClr val="777D8C"/>
      </a:accent5>
      <a:accent6>
        <a:srgbClr val="9599A6"/>
      </a:accent6>
      <a:hlink>
        <a:srgbClr val="EA3945"/>
      </a:hlink>
      <a:folHlink>
        <a:srgbClr val="A6B5BF"/>
      </a:folHlink>
    </a:clrScheme>
    <a:fontScheme name="Personalizado 1">
      <a:majorFont>
        <a:latin typeface="Montserrat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-01" id="{839AE325-EC27-41C2-BB25-10380FDE0E63}" vid="{E1FF81CA-314F-4FFD-8BAF-9534A298B5B6}"/>
    </a:ext>
  </a:extLst>
</a:theme>
</file>

<file path=ppt/theme/theme10.xml><?xml version="1.0" encoding="utf-8"?>
<a:theme xmlns:a="http://schemas.openxmlformats.org/drawingml/2006/main" name="Initial 2 Master">
  <a:themeElements>
    <a:clrScheme name="default light">
      <a:dk1>
        <a:srgbClr val="797979"/>
      </a:dk1>
      <a:lt1>
        <a:srgbClr val="FFFFFF"/>
      </a:lt1>
      <a:dk2>
        <a:srgbClr val="21242F"/>
      </a:dk2>
      <a:lt2>
        <a:srgbClr val="FFFFFF"/>
      </a:lt2>
      <a:accent1>
        <a:srgbClr val="21242F"/>
      </a:accent1>
      <a:accent2>
        <a:srgbClr val="EA3945"/>
      </a:accent2>
      <a:accent3>
        <a:srgbClr val="A6B5BF"/>
      </a:accent3>
      <a:accent4>
        <a:srgbClr val="575B66"/>
      </a:accent4>
      <a:accent5>
        <a:srgbClr val="777D8C"/>
      </a:accent5>
      <a:accent6>
        <a:srgbClr val="9599A6"/>
      </a:accent6>
      <a:hlink>
        <a:srgbClr val="EA3945"/>
      </a:hlink>
      <a:folHlink>
        <a:srgbClr val="A6B5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Map Master">
  <a:themeElements>
    <a:clrScheme name="default light">
      <a:dk1>
        <a:srgbClr val="797979"/>
      </a:dk1>
      <a:lt1>
        <a:srgbClr val="FFFFFF"/>
      </a:lt1>
      <a:dk2>
        <a:srgbClr val="21242F"/>
      </a:dk2>
      <a:lt2>
        <a:srgbClr val="FFFFFF"/>
      </a:lt2>
      <a:accent1>
        <a:srgbClr val="21242F"/>
      </a:accent1>
      <a:accent2>
        <a:srgbClr val="EA3945"/>
      </a:accent2>
      <a:accent3>
        <a:srgbClr val="A6B5BF"/>
      </a:accent3>
      <a:accent4>
        <a:srgbClr val="575B66"/>
      </a:accent4>
      <a:accent5>
        <a:srgbClr val="777D8C"/>
      </a:accent5>
      <a:accent6>
        <a:srgbClr val="9599A6"/>
      </a:accent6>
      <a:hlink>
        <a:srgbClr val="EA3945"/>
      </a:hlink>
      <a:folHlink>
        <a:srgbClr val="A6B5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c Centered Master">
  <a:themeElements>
    <a:clrScheme name="default light">
      <a:dk1>
        <a:srgbClr val="797979"/>
      </a:dk1>
      <a:lt1>
        <a:srgbClr val="FFFFFF"/>
      </a:lt1>
      <a:dk2>
        <a:srgbClr val="21242F"/>
      </a:dk2>
      <a:lt2>
        <a:srgbClr val="FFFFFF"/>
      </a:lt2>
      <a:accent1>
        <a:srgbClr val="21242F"/>
      </a:accent1>
      <a:accent2>
        <a:srgbClr val="EA3945"/>
      </a:accent2>
      <a:accent3>
        <a:srgbClr val="A6B5BF"/>
      </a:accent3>
      <a:accent4>
        <a:srgbClr val="575B66"/>
      </a:accent4>
      <a:accent5>
        <a:srgbClr val="777D8C"/>
      </a:accent5>
      <a:accent6>
        <a:srgbClr val="9599A6"/>
      </a:accent6>
      <a:hlink>
        <a:srgbClr val="EA3945"/>
      </a:hlink>
      <a:folHlink>
        <a:srgbClr val="A6B5BF"/>
      </a:folHlink>
    </a:clrScheme>
    <a:fontScheme name="Office 2">
      <a:maj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-01" id="{839AE325-EC27-41C2-BB25-10380FDE0E63}" vid="{E1FF81CA-314F-4FFD-8BAF-9534A298B5B6}"/>
    </a:ext>
  </a:extLst>
</a:theme>
</file>

<file path=ppt/theme/theme3.xml><?xml version="1.0" encoding="utf-8"?>
<a:theme xmlns:a="http://schemas.openxmlformats.org/drawingml/2006/main" name="Mock-Up Master">
  <a:themeElements>
    <a:clrScheme name="default light">
      <a:dk1>
        <a:srgbClr val="797979"/>
      </a:dk1>
      <a:lt1>
        <a:srgbClr val="FFFFFF"/>
      </a:lt1>
      <a:dk2>
        <a:srgbClr val="21242F"/>
      </a:dk2>
      <a:lt2>
        <a:srgbClr val="FFFFFF"/>
      </a:lt2>
      <a:accent1>
        <a:srgbClr val="21242F"/>
      </a:accent1>
      <a:accent2>
        <a:srgbClr val="EA3945"/>
      </a:accent2>
      <a:accent3>
        <a:srgbClr val="A6B5BF"/>
      </a:accent3>
      <a:accent4>
        <a:srgbClr val="575B66"/>
      </a:accent4>
      <a:accent5>
        <a:srgbClr val="777D8C"/>
      </a:accent5>
      <a:accent6>
        <a:srgbClr val="9599A6"/>
      </a:accent6>
      <a:hlink>
        <a:srgbClr val="EA3945"/>
      </a:hlink>
      <a:folHlink>
        <a:srgbClr val="A6B5BF"/>
      </a:folHlink>
    </a:clrScheme>
    <a:fontScheme name="Office 2">
      <a:maj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-01" id="{839AE325-EC27-41C2-BB25-10380FDE0E63}" vid="{E1FF81CA-314F-4FFD-8BAF-9534A298B5B6}"/>
    </a:ext>
  </a:extLst>
</a:theme>
</file>

<file path=ppt/theme/theme4.xml><?xml version="1.0" encoding="utf-8"?>
<a:theme xmlns:a="http://schemas.openxmlformats.org/drawingml/2006/main" name="Portfolio/Grid Master">
  <a:themeElements>
    <a:clrScheme name="default light">
      <a:dk1>
        <a:srgbClr val="797979"/>
      </a:dk1>
      <a:lt1>
        <a:srgbClr val="FFFFFF"/>
      </a:lt1>
      <a:dk2>
        <a:srgbClr val="21242F"/>
      </a:dk2>
      <a:lt2>
        <a:srgbClr val="FFFFFF"/>
      </a:lt2>
      <a:accent1>
        <a:srgbClr val="21242F"/>
      </a:accent1>
      <a:accent2>
        <a:srgbClr val="EA3945"/>
      </a:accent2>
      <a:accent3>
        <a:srgbClr val="A6B5BF"/>
      </a:accent3>
      <a:accent4>
        <a:srgbClr val="575B66"/>
      </a:accent4>
      <a:accent5>
        <a:srgbClr val="777D8C"/>
      </a:accent5>
      <a:accent6>
        <a:srgbClr val="9599A6"/>
      </a:accent6>
      <a:hlink>
        <a:srgbClr val="EA3945"/>
      </a:hlink>
      <a:folHlink>
        <a:srgbClr val="A6B5BF"/>
      </a:folHlink>
    </a:clrScheme>
    <a:fontScheme name="Office 2">
      <a:maj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-01" id="{839AE325-EC27-41C2-BB25-10380FDE0E63}" vid="{E1FF81CA-314F-4FFD-8BAF-9534A298B5B6}"/>
    </a:ext>
  </a:extLst>
</a:theme>
</file>

<file path=ppt/theme/theme5.xml><?xml version="1.0" encoding="utf-8"?>
<a:theme xmlns:a="http://schemas.openxmlformats.org/drawingml/2006/main" name="Portfolio/Creative Master">
  <a:themeElements>
    <a:clrScheme name="default light">
      <a:dk1>
        <a:srgbClr val="797979"/>
      </a:dk1>
      <a:lt1>
        <a:srgbClr val="FFFFFF"/>
      </a:lt1>
      <a:dk2>
        <a:srgbClr val="21242F"/>
      </a:dk2>
      <a:lt2>
        <a:srgbClr val="FFFFFF"/>
      </a:lt2>
      <a:accent1>
        <a:srgbClr val="21242F"/>
      </a:accent1>
      <a:accent2>
        <a:srgbClr val="EA3945"/>
      </a:accent2>
      <a:accent3>
        <a:srgbClr val="A6B5BF"/>
      </a:accent3>
      <a:accent4>
        <a:srgbClr val="575B66"/>
      </a:accent4>
      <a:accent5>
        <a:srgbClr val="777D8C"/>
      </a:accent5>
      <a:accent6>
        <a:srgbClr val="9599A6"/>
      </a:accent6>
      <a:hlink>
        <a:srgbClr val="EA3945"/>
      </a:hlink>
      <a:folHlink>
        <a:srgbClr val="A6B5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-01" id="{839AE325-EC27-41C2-BB25-10380FDE0E63}" vid="{E1FF81CA-314F-4FFD-8BAF-9534A298B5B6}"/>
    </a:ext>
  </a:extLst>
</a:theme>
</file>

<file path=ppt/theme/theme6.xml><?xml version="1.0" encoding="utf-8"?>
<a:theme xmlns:a="http://schemas.openxmlformats.org/drawingml/2006/main" name="Portfolio/Detail Master">
  <a:themeElements>
    <a:clrScheme name="default light">
      <a:dk1>
        <a:srgbClr val="797979"/>
      </a:dk1>
      <a:lt1>
        <a:srgbClr val="FFFFFF"/>
      </a:lt1>
      <a:dk2>
        <a:srgbClr val="21242F"/>
      </a:dk2>
      <a:lt2>
        <a:srgbClr val="FFFFFF"/>
      </a:lt2>
      <a:accent1>
        <a:srgbClr val="21242F"/>
      </a:accent1>
      <a:accent2>
        <a:srgbClr val="EA3945"/>
      </a:accent2>
      <a:accent3>
        <a:srgbClr val="A6B5BF"/>
      </a:accent3>
      <a:accent4>
        <a:srgbClr val="575B66"/>
      </a:accent4>
      <a:accent5>
        <a:srgbClr val="777D8C"/>
      </a:accent5>
      <a:accent6>
        <a:srgbClr val="9599A6"/>
      </a:accent6>
      <a:hlink>
        <a:srgbClr val="EA3945"/>
      </a:hlink>
      <a:folHlink>
        <a:srgbClr val="A6B5BF"/>
      </a:folHlink>
    </a:clrScheme>
    <a:fontScheme name="Office 2">
      <a:maj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-01" id="{839AE325-EC27-41C2-BB25-10380FDE0E63}" vid="{E1FF81CA-314F-4FFD-8BAF-9534A298B5B6}"/>
    </a:ext>
  </a:extLst>
</a:theme>
</file>

<file path=ppt/theme/theme7.xml><?xml version="1.0" encoding="utf-8"?>
<a:theme xmlns:a="http://schemas.openxmlformats.org/drawingml/2006/main" name="Chart Master">
  <a:themeElements>
    <a:clrScheme name="default light">
      <a:dk1>
        <a:srgbClr val="797979"/>
      </a:dk1>
      <a:lt1>
        <a:srgbClr val="FFFFFF"/>
      </a:lt1>
      <a:dk2>
        <a:srgbClr val="21242F"/>
      </a:dk2>
      <a:lt2>
        <a:srgbClr val="FFFFFF"/>
      </a:lt2>
      <a:accent1>
        <a:srgbClr val="21242F"/>
      </a:accent1>
      <a:accent2>
        <a:srgbClr val="EA3945"/>
      </a:accent2>
      <a:accent3>
        <a:srgbClr val="A6B5BF"/>
      </a:accent3>
      <a:accent4>
        <a:srgbClr val="575B66"/>
      </a:accent4>
      <a:accent5>
        <a:srgbClr val="777D8C"/>
      </a:accent5>
      <a:accent6>
        <a:srgbClr val="9599A6"/>
      </a:accent6>
      <a:hlink>
        <a:srgbClr val="EA3945"/>
      </a:hlink>
      <a:folHlink>
        <a:srgbClr val="A6B5BF"/>
      </a:folHlink>
    </a:clrScheme>
    <a:fontScheme name="Office 2">
      <a:maj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-01" id="{839AE325-EC27-41C2-BB25-10380FDE0E63}" vid="{E1FF81CA-314F-4FFD-8BAF-9534A298B5B6}"/>
    </a:ext>
  </a:extLst>
</a:theme>
</file>

<file path=ppt/theme/theme8.xml><?xml version="1.0" encoding="utf-8"?>
<a:theme xmlns:a="http://schemas.openxmlformats.org/drawingml/2006/main" name="Initial Master">
  <a:themeElements>
    <a:clrScheme name="default light">
      <a:dk1>
        <a:srgbClr val="797979"/>
      </a:dk1>
      <a:lt1>
        <a:srgbClr val="FFFFFF"/>
      </a:lt1>
      <a:dk2>
        <a:srgbClr val="21242F"/>
      </a:dk2>
      <a:lt2>
        <a:srgbClr val="FFFFFF"/>
      </a:lt2>
      <a:accent1>
        <a:srgbClr val="21242F"/>
      </a:accent1>
      <a:accent2>
        <a:srgbClr val="EA3945"/>
      </a:accent2>
      <a:accent3>
        <a:srgbClr val="A6B5BF"/>
      </a:accent3>
      <a:accent4>
        <a:srgbClr val="575B66"/>
      </a:accent4>
      <a:accent5>
        <a:srgbClr val="777D8C"/>
      </a:accent5>
      <a:accent6>
        <a:srgbClr val="9599A6"/>
      </a:accent6>
      <a:hlink>
        <a:srgbClr val="EA3945"/>
      </a:hlink>
      <a:folHlink>
        <a:srgbClr val="A6B5BF"/>
      </a:folHlink>
    </a:clrScheme>
    <a:fontScheme name="Office 2">
      <a:maj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Break Master">
  <a:themeElements>
    <a:clrScheme name="default light">
      <a:dk1>
        <a:srgbClr val="797979"/>
      </a:dk1>
      <a:lt1>
        <a:srgbClr val="FFFFFF"/>
      </a:lt1>
      <a:dk2>
        <a:srgbClr val="21242F"/>
      </a:dk2>
      <a:lt2>
        <a:srgbClr val="FFFFFF"/>
      </a:lt2>
      <a:accent1>
        <a:srgbClr val="21242F"/>
      </a:accent1>
      <a:accent2>
        <a:srgbClr val="EA3945"/>
      </a:accent2>
      <a:accent3>
        <a:srgbClr val="A6B5BF"/>
      </a:accent3>
      <a:accent4>
        <a:srgbClr val="575B66"/>
      </a:accent4>
      <a:accent5>
        <a:srgbClr val="777D8C"/>
      </a:accent5>
      <a:accent6>
        <a:srgbClr val="9599A6"/>
      </a:accent6>
      <a:hlink>
        <a:srgbClr val="EA3945"/>
      </a:hlink>
      <a:folHlink>
        <a:srgbClr val="A6B5BF"/>
      </a:folHlink>
    </a:clrScheme>
    <a:fontScheme name="Office 2">
      <a:maj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Robot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4E13370AA234681CB03344229B853" ma:contentTypeVersion="9" ma:contentTypeDescription="Create a new document." ma:contentTypeScope="" ma:versionID="1fd91a0e7c9639c2826ceeda63285c45">
  <xsd:schema xmlns:xsd="http://www.w3.org/2001/XMLSchema" xmlns:xs="http://www.w3.org/2001/XMLSchema" xmlns:p="http://schemas.microsoft.com/office/2006/metadata/properties" xmlns:ns3="db50b383-d5fd-45af-b570-24ce972aa5f2" targetNamespace="http://schemas.microsoft.com/office/2006/metadata/properties" ma:root="true" ma:fieldsID="e14d080de860544a78eb5ea03c1e98fc" ns3:_="">
    <xsd:import namespace="db50b383-d5fd-45af-b570-24ce972aa5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0b383-d5fd-45af-b570-24ce972aa5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178FED-A31F-4C57-8E07-4CEF63F599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BFD547-5C8E-406E-A09F-7725578F948C}">
  <ds:schemaRefs>
    <ds:schemaRef ds:uri="http://purl.org/dc/terms/"/>
    <ds:schemaRef ds:uri="http://purl.org/dc/elements/1.1/"/>
    <ds:schemaRef ds:uri="db50b383-d5fd-45af-b570-24ce972aa5f2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FFFF9D-AB18-40CE-96E3-D72EB295E2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50b383-d5fd-45af-b570-24ce972aa5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4660</TotalTime>
  <Words>1320</Words>
  <Application>Microsoft Office PowerPoint</Application>
  <PresentationFormat>Presentación en pantalla (16:10)</PresentationFormat>
  <Paragraphs>183</Paragraphs>
  <Slides>22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22</vt:i4>
      </vt:variant>
    </vt:vector>
  </HeadingPairs>
  <TitlesOfParts>
    <vt:vector size="42" baseType="lpstr">
      <vt:lpstr>Roboto Black</vt:lpstr>
      <vt:lpstr>Montserrat</vt:lpstr>
      <vt:lpstr>Calibri</vt:lpstr>
      <vt:lpstr>Wingdings</vt:lpstr>
      <vt:lpstr>Roboto Light</vt:lpstr>
      <vt:lpstr>Open Sans</vt:lpstr>
      <vt:lpstr>Arial</vt:lpstr>
      <vt:lpstr>Roboto</vt:lpstr>
      <vt:lpstr>Raleway</vt:lpstr>
      <vt:lpstr>Summit_1-PowerPoint-Template</vt:lpstr>
      <vt:lpstr>Basic Centered Master</vt:lpstr>
      <vt:lpstr>Mock-Up Master</vt:lpstr>
      <vt:lpstr>Portfolio/Grid Master</vt:lpstr>
      <vt:lpstr>Portfolio/Creative Master</vt:lpstr>
      <vt:lpstr>Portfolio/Detail Master</vt:lpstr>
      <vt:lpstr>Chart Master</vt:lpstr>
      <vt:lpstr>Initial Master</vt:lpstr>
      <vt:lpstr>Break Master</vt:lpstr>
      <vt:lpstr>Initial 2 Master</vt:lpstr>
      <vt:lpstr>Map Master</vt:lpstr>
      <vt:lpstr>/ Fintech y consumo</vt:lpstr>
      <vt:lpstr>Fintech: proveedor de servicios financieros</vt:lpstr>
      <vt:lpstr>¿Qué es una Fintech?</vt:lpstr>
      <vt:lpstr>Presentación de PowerPoint</vt:lpstr>
      <vt:lpstr>Normativa aplicable a las Fintech</vt:lpstr>
      <vt:lpstr>Ley Fintech</vt:lpstr>
      <vt:lpstr>Presentación de PowerPoint</vt:lpstr>
      <vt:lpstr>Finanzas abiertas, open banking.</vt:lpstr>
      <vt:lpstr>Derechos del Consumidor  ( Ley 19.496)</vt:lpstr>
      <vt:lpstr>Deberes del consumidor</vt:lpstr>
      <vt:lpstr>Riesgos</vt:lpstr>
      <vt:lpstr>Presentación de PowerPoint</vt:lpstr>
      <vt:lpstr>Ley Fintech v/s Ley del consumidor</vt:lpstr>
      <vt:lpstr>Ley Fintech v/s Ley del consumidor</vt:lpstr>
      <vt:lpstr>Ley Fintech v/s Ley del consumidor</vt:lpstr>
      <vt:lpstr>Tecnología y Sernac</vt:lpstr>
      <vt:lpstr>IA y Consumo</vt:lpstr>
      <vt:lpstr>Art. 15 bis-Protección de datos personales</vt:lpstr>
      <vt:lpstr>Circular interpretativa sobre cláusulas abusivas en protección de datos.</vt:lpstr>
      <vt:lpstr>Macarena Gatica mgatica@alesssandri.cl  Alessandri Abogados</vt:lpstr>
      <vt:lpstr>Cláusula abusivas</vt:lpstr>
      <vt:lpstr>/ Fintech y consumo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Summit_1-PowerPoint-Template</dc:title>
  <dc:subject/>
  <dc:creator>Alessandri Abogados</dc:creator>
  <cp:keywords/>
  <dc:description/>
  <cp:lastModifiedBy>Alessandri Abogados</cp:lastModifiedBy>
  <cp:revision>114</cp:revision>
  <dcterms:created xsi:type="dcterms:W3CDTF">2014-10-25T17:49:30Z</dcterms:created>
  <dcterms:modified xsi:type="dcterms:W3CDTF">2022-11-14T21:29:38Z</dcterms:modified>
  <cp:category>Light Blue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0x01010069D4E13370AA234681CB03344229B853</vt:lpwstr>
  </property>
</Properties>
</file>